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6" autoAdjust="0"/>
  </p:normalViewPr>
  <p:slideViewPr>
    <p:cSldViewPr>
      <p:cViewPr>
        <p:scale>
          <a:sx n="100" d="100"/>
          <a:sy n="100" d="100"/>
        </p:scale>
        <p:origin x="-28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hruti sinha\Desktop\New folder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shruti sinha\Desktop\New folder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74133" y="742384"/>
            <a:ext cx="5894237" cy="53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hruti sinha\Desktop\New folder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5" r="33167"/>
          <a:stretch/>
        </p:blipFill>
        <p:spPr bwMode="auto">
          <a:xfrm>
            <a:off x="69409" y="762000"/>
            <a:ext cx="2673791" cy="52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5" name="Picture 3" descr="C:\Users\shruti sinha\Desktop\New folder\00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973763" cy="4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ruti sinha\Desktop\New folder\005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/>
          <a:stretch/>
        </p:blipFill>
        <p:spPr bwMode="auto">
          <a:xfrm>
            <a:off x="5973763" y="1110356"/>
            <a:ext cx="3170237" cy="431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uti sinha\Desktop\New folder\006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t="25821" r="69" b="23513"/>
          <a:stretch/>
        </p:blipFill>
        <p:spPr bwMode="auto">
          <a:xfrm>
            <a:off x="12826" y="1371600"/>
            <a:ext cx="90549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uti sinha\Desktop\New folder\00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" y="457200"/>
            <a:ext cx="9125893" cy="64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uti sinha\Desktop\New folder\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20400" r="7711" b="15487"/>
          <a:stretch/>
        </p:blipFill>
        <p:spPr bwMode="auto">
          <a:xfrm>
            <a:off x="0" y="1143000"/>
            <a:ext cx="911735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uti sinha\Desktop\New folder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159"/>
            <a:ext cx="4728708" cy="67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shruti sinha</cp:lastModifiedBy>
  <cp:revision>2</cp:revision>
  <dcterms:created xsi:type="dcterms:W3CDTF">2006-08-16T00:00:00Z</dcterms:created>
  <dcterms:modified xsi:type="dcterms:W3CDTF">2016-10-20T07:24:11Z</dcterms:modified>
</cp:coreProperties>
</file>