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4"/>
  </p:notesMasterIdLst>
  <p:sldIdLst>
    <p:sldId id="256" r:id="rId3"/>
    <p:sldId id="259" r:id="rId4"/>
    <p:sldId id="261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ED4245-4532-460C-A450-934040CF96B2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B470BDB-44BF-4E16-BD0D-629D3C646820}">
      <dgm:prSet phldrT="[Text]"/>
      <dgm:spPr/>
      <dgm:t>
        <a:bodyPr/>
        <a:lstStyle/>
        <a:p>
          <a:pPr algn="ctr"/>
          <a:r>
            <a:rPr lang="en-US" dirty="0" smtClean="0"/>
            <a:t>Civic Education</a:t>
          </a:r>
          <a:endParaRPr lang="en-US" dirty="0"/>
        </a:p>
      </dgm:t>
    </dgm:pt>
    <dgm:pt modelId="{7FCDBFB0-FC3A-463F-9E3E-168176A19C09}" type="parTrans" cxnId="{43901DBC-3EF7-4DCB-BBD6-EB2E050F87E2}">
      <dgm:prSet/>
      <dgm:spPr/>
      <dgm:t>
        <a:bodyPr/>
        <a:lstStyle/>
        <a:p>
          <a:endParaRPr lang="en-US"/>
        </a:p>
      </dgm:t>
    </dgm:pt>
    <dgm:pt modelId="{CFB57962-52C2-43E5-B6A9-3BDBDBE180F2}" type="sibTrans" cxnId="{43901DBC-3EF7-4DCB-BBD6-EB2E050F87E2}">
      <dgm:prSet/>
      <dgm:spPr/>
      <dgm:t>
        <a:bodyPr/>
        <a:lstStyle/>
        <a:p>
          <a:endParaRPr lang="en-US"/>
        </a:p>
      </dgm:t>
    </dgm:pt>
    <dgm:pt modelId="{26294940-A1B1-4A52-8222-967C63F79BC3}">
      <dgm:prSet phldrT="[Text]"/>
      <dgm:spPr/>
      <dgm:t>
        <a:bodyPr/>
        <a:lstStyle/>
        <a:p>
          <a:r>
            <a:rPr lang="en-US" dirty="0" smtClean="0"/>
            <a:t>For School Students</a:t>
          </a:r>
          <a:endParaRPr lang="en-US" dirty="0"/>
        </a:p>
      </dgm:t>
    </dgm:pt>
    <dgm:pt modelId="{FC9D5D14-2D39-44B9-852B-D821601082ED}" type="parTrans" cxnId="{5C50B629-ABFB-4E34-B9D9-66317790B49B}">
      <dgm:prSet/>
      <dgm:spPr/>
      <dgm:t>
        <a:bodyPr/>
        <a:lstStyle/>
        <a:p>
          <a:endParaRPr lang="en-US"/>
        </a:p>
      </dgm:t>
    </dgm:pt>
    <dgm:pt modelId="{E0892687-6197-4868-A8C9-CA28CEB163FD}" type="sibTrans" cxnId="{5C50B629-ABFB-4E34-B9D9-66317790B49B}">
      <dgm:prSet/>
      <dgm:spPr/>
      <dgm:t>
        <a:bodyPr/>
        <a:lstStyle/>
        <a:p>
          <a:endParaRPr lang="en-US"/>
        </a:p>
      </dgm:t>
    </dgm:pt>
    <dgm:pt modelId="{D5F62BC6-4C97-415D-9A7D-5D63282FDD2B}">
      <dgm:prSet phldrT="[Text]"/>
      <dgm:spPr/>
      <dgm:t>
        <a:bodyPr/>
        <a:lstStyle/>
        <a:p>
          <a:r>
            <a:rPr lang="en-US" dirty="0" smtClean="0"/>
            <a:t>For </a:t>
          </a:r>
          <a:r>
            <a:rPr lang="en-US" dirty="0" smtClean="0"/>
            <a:t>NGO’s</a:t>
          </a:r>
          <a:endParaRPr lang="en-US" dirty="0"/>
        </a:p>
      </dgm:t>
    </dgm:pt>
    <dgm:pt modelId="{1BCAA98B-393F-423F-88F2-B747ECDABC07}" type="parTrans" cxnId="{0FDB8B1D-CCE9-497F-9A6D-8EB58DE258A5}">
      <dgm:prSet/>
      <dgm:spPr/>
      <dgm:t>
        <a:bodyPr/>
        <a:lstStyle/>
        <a:p>
          <a:endParaRPr lang="en-US"/>
        </a:p>
      </dgm:t>
    </dgm:pt>
    <dgm:pt modelId="{023F6C04-F087-4EF8-B35D-7BE324A87121}" type="sibTrans" cxnId="{0FDB8B1D-CCE9-497F-9A6D-8EB58DE258A5}">
      <dgm:prSet/>
      <dgm:spPr/>
      <dgm:t>
        <a:bodyPr/>
        <a:lstStyle/>
        <a:p>
          <a:endParaRPr lang="en-US"/>
        </a:p>
      </dgm:t>
    </dgm:pt>
    <dgm:pt modelId="{DF75D2EA-5834-4A5F-B70D-8810339D56BB}">
      <dgm:prSet phldrT="[Text]"/>
      <dgm:spPr/>
      <dgm:t>
        <a:bodyPr/>
        <a:lstStyle/>
        <a:p>
          <a:r>
            <a:rPr lang="en-US" dirty="0" smtClean="0"/>
            <a:t>Vulnerable </a:t>
          </a:r>
          <a:r>
            <a:rPr lang="en-US" dirty="0" smtClean="0"/>
            <a:t>areas</a:t>
          </a:r>
          <a:endParaRPr lang="en-US" dirty="0"/>
        </a:p>
      </dgm:t>
    </dgm:pt>
    <dgm:pt modelId="{51F30E76-297A-4032-9FF2-EF95573A5C7D}" type="parTrans" cxnId="{AB1934FB-677A-49A3-ACDB-74D364097060}">
      <dgm:prSet/>
      <dgm:spPr/>
      <dgm:t>
        <a:bodyPr/>
        <a:lstStyle/>
        <a:p>
          <a:endParaRPr lang="en-US"/>
        </a:p>
      </dgm:t>
    </dgm:pt>
    <dgm:pt modelId="{7192C30E-3845-426B-9464-88F6DC46240E}" type="sibTrans" cxnId="{AB1934FB-677A-49A3-ACDB-74D364097060}">
      <dgm:prSet/>
      <dgm:spPr/>
      <dgm:t>
        <a:bodyPr/>
        <a:lstStyle/>
        <a:p>
          <a:endParaRPr lang="en-US"/>
        </a:p>
      </dgm:t>
    </dgm:pt>
    <dgm:pt modelId="{B3BC7E48-C59F-4F2F-B4AC-62B1C724947A}">
      <dgm:prSet phldrT="[Text]"/>
      <dgm:spPr/>
      <dgm:t>
        <a:bodyPr/>
        <a:lstStyle/>
        <a:p>
          <a:pPr algn="ctr"/>
          <a:r>
            <a:rPr lang="en-US" dirty="0" smtClean="0"/>
            <a:t>Voter Education</a:t>
          </a:r>
          <a:endParaRPr lang="en-US" dirty="0"/>
        </a:p>
      </dgm:t>
    </dgm:pt>
    <dgm:pt modelId="{0DF947A3-9BED-42A3-8F67-A7CBC935E6F9}" type="parTrans" cxnId="{91F50183-7F98-4BA2-A643-0A3C3C4F5BEC}">
      <dgm:prSet/>
      <dgm:spPr/>
      <dgm:t>
        <a:bodyPr/>
        <a:lstStyle/>
        <a:p>
          <a:endParaRPr lang="en-US"/>
        </a:p>
      </dgm:t>
    </dgm:pt>
    <dgm:pt modelId="{C3695CD9-AC8C-4535-9ACB-9334BE77C4E3}" type="sibTrans" cxnId="{91F50183-7F98-4BA2-A643-0A3C3C4F5BEC}">
      <dgm:prSet/>
      <dgm:spPr/>
      <dgm:t>
        <a:bodyPr/>
        <a:lstStyle/>
        <a:p>
          <a:endParaRPr lang="en-US"/>
        </a:p>
      </dgm:t>
    </dgm:pt>
    <dgm:pt modelId="{63AEB60F-4348-48FF-B365-A2307F5BE09E}">
      <dgm:prSet phldrT="[Text]"/>
      <dgm:spPr/>
      <dgm:t>
        <a:bodyPr/>
        <a:lstStyle/>
        <a:p>
          <a:r>
            <a:rPr lang="en-US" dirty="0" smtClean="0"/>
            <a:t>TV / Radio Programs</a:t>
          </a:r>
          <a:endParaRPr lang="en-US" dirty="0"/>
        </a:p>
      </dgm:t>
    </dgm:pt>
    <dgm:pt modelId="{10B81590-C71A-4ED4-A616-EAD689B30CAD}" type="parTrans" cxnId="{2370B643-E6E3-41E1-B90A-4EF8868FF708}">
      <dgm:prSet/>
      <dgm:spPr/>
      <dgm:t>
        <a:bodyPr/>
        <a:lstStyle/>
        <a:p>
          <a:endParaRPr lang="en-US"/>
        </a:p>
      </dgm:t>
    </dgm:pt>
    <dgm:pt modelId="{9865B062-DBD6-4FA1-984F-4601778B70D9}" type="sibTrans" cxnId="{2370B643-E6E3-41E1-B90A-4EF8868FF708}">
      <dgm:prSet/>
      <dgm:spPr/>
      <dgm:t>
        <a:bodyPr/>
        <a:lstStyle/>
        <a:p>
          <a:endParaRPr lang="en-US"/>
        </a:p>
      </dgm:t>
    </dgm:pt>
    <dgm:pt modelId="{2DA94E26-1D02-4FCD-BFA1-2CA522A80467}">
      <dgm:prSet/>
      <dgm:spPr/>
      <dgm:t>
        <a:bodyPr/>
        <a:lstStyle/>
        <a:p>
          <a:r>
            <a:rPr lang="en-US" dirty="0" smtClean="0"/>
            <a:t>Political Parties</a:t>
          </a:r>
          <a:endParaRPr lang="en-US" dirty="0"/>
        </a:p>
      </dgm:t>
    </dgm:pt>
    <dgm:pt modelId="{D40687DA-8441-4ACD-9D9A-BD2CB9C936A1}" type="parTrans" cxnId="{DD30CBE7-94D2-4869-B8E2-D894C3B78773}">
      <dgm:prSet/>
      <dgm:spPr/>
      <dgm:t>
        <a:bodyPr/>
        <a:lstStyle/>
        <a:p>
          <a:endParaRPr lang="en-US"/>
        </a:p>
      </dgm:t>
    </dgm:pt>
    <dgm:pt modelId="{3A5508CE-F1DD-4ED3-80D5-C870A346245B}" type="sibTrans" cxnId="{DD30CBE7-94D2-4869-B8E2-D894C3B78773}">
      <dgm:prSet/>
      <dgm:spPr/>
      <dgm:t>
        <a:bodyPr/>
        <a:lstStyle/>
        <a:p>
          <a:endParaRPr lang="en-US"/>
        </a:p>
      </dgm:t>
    </dgm:pt>
    <dgm:pt modelId="{51A1A44F-7E60-4998-B598-ECF3D7876EE3}">
      <dgm:prSet phldrT="[Text]"/>
      <dgm:spPr/>
      <dgm:t>
        <a:bodyPr/>
        <a:lstStyle/>
        <a:p>
          <a:r>
            <a:rPr lang="en-US" dirty="0" smtClean="0"/>
            <a:t>Social Media Campaigns</a:t>
          </a:r>
          <a:endParaRPr lang="en-US" dirty="0"/>
        </a:p>
      </dgm:t>
    </dgm:pt>
    <dgm:pt modelId="{3541A021-B6F8-44B1-BEA5-8892B39AFEB6}" type="parTrans" cxnId="{BFE4BC24-1896-4E15-9F84-70711ED60826}">
      <dgm:prSet/>
      <dgm:spPr/>
      <dgm:t>
        <a:bodyPr/>
        <a:lstStyle/>
        <a:p>
          <a:endParaRPr lang="en-US"/>
        </a:p>
      </dgm:t>
    </dgm:pt>
    <dgm:pt modelId="{AFFF93FC-1A23-4132-AAFF-D165D1E2B23E}" type="sibTrans" cxnId="{BFE4BC24-1896-4E15-9F84-70711ED60826}">
      <dgm:prSet/>
      <dgm:spPr/>
      <dgm:t>
        <a:bodyPr/>
        <a:lstStyle/>
        <a:p>
          <a:endParaRPr lang="en-US"/>
        </a:p>
      </dgm:t>
    </dgm:pt>
    <dgm:pt modelId="{5AF682DF-7495-4D0F-B806-DBC0CBC345D4}">
      <dgm:prSet phldrT="[Text]"/>
      <dgm:spPr/>
      <dgm:t>
        <a:bodyPr/>
        <a:lstStyle/>
        <a:p>
          <a:r>
            <a:rPr lang="en-US" dirty="0" smtClean="0"/>
            <a:t>Road Events</a:t>
          </a:r>
          <a:endParaRPr lang="en-US" dirty="0"/>
        </a:p>
      </dgm:t>
    </dgm:pt>
    <dgm:pt modelId="{B7C8594D-D400-49A6-94C2-CE15AFE9C436}" type="parTrans" cxnId="{AEFA29B8-B041-423E-AB8F-8438D729B549}">
      <dgm:prSet/>
      <dgm:spPr/>
      <dgm:t>
        <a:bodyPr/>
        <a:lstStyle/>
        <a:p>
          <a:endParaRPr lang="en-US"/>
        </a:p>
      </dgm:t>
    </dgm:pt>
    <dgm:pt modelId="{9DAB6A3B-FAFA-42D8-A68A-262319CEAD80}" type="sibTrans" cxnId="{AEFA29B8-B041-423E-AB8F-8438D729B549}">
      <dgm:prSet/>
      <dgm:spPr/>
      <dgm:t>
        <a:bodyPr/>
        <a:lstStyle/>
        <a:p>
          <a:endParaRPr lang="en-US"/>
        </a:p>
      </dgm:t>
    </dgm:pt>
    <dgm:pt modelId="{87E18FF4-6ECD-4D6F-96EF-8C29B9C4D1F0}">
      <dgm:prSet/>
      <dgm:spPr/>
      <dgm:t>
        <a:bodyPr/>
        <a:lstStyle/>
        <a:p>
          <a:r>
            <a:rPr lang="en-US" dirty="0" smtClean="0"/>
            <a:t>Atolls / Islands</a:t>
          </a:r>
          <a:endParaRPr lang="en-US" dirty="0"/>
        </a:p>
      </dgm:t>
    </dgm:pt>
    <dgm:pt modelId="{ACD5C72E-F8F3-4408-80C4-5CC7B8495AAD}" type="parTrans" cxnId="{18C20461-373A-4E58-96A3-F441F32E8D0B}">
      <dgm:prSet/>
      <dgm:spPr/>
      <dgm:t>
        <a:bodyPr/>
        <a:lstStyle/>
        <a:p>
          <a:endParaRPr lang="en-US"/>
        </a:p>
      </dgm:t>
    </dgm:pt>
    <dgm:pt modelId="{AFA6D2A2-BCE2-4429-AB3B-461DC5FAD946}" type="sibTrans" cxnId="{18C20461-373A-4E58-96A3-F441F32E8D0B}">
      <dgm:prSet/>
      <dgm:spPr/>
      <dgm:t>
        <a:bodyPr/>
        <a:lstStyle/>
        <a:p>
          <a:endParaRPr lang="en-US"/>
        </a:p>
      </dgm:t>
    </dgm:pt>
    <dgm:pt modelId="{21866371-7A05-4583-9310-B49B737730A7}" type="pres">
      <dgm:prSet presAssocID="{70ED4245-4532-460C-A450-934040CF96B2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0D621C4D-0C19-4198-B8BD-4679CA9E9321}" type="pres">
      <dgm:prSet presAssocID="{6B470BDB-44BF-4E16-BD0D-629D3C646820}" presName="thickLine" presStyleLbl="alignNode1" presStyleIdx="0" presStyleCnt="2"/>
      <dgm:spPr/>
    </dgm:pt>
    <dgm:pt modelId="{7EFB23C7-FE54-40AB-B6E4-967223ABFD8A}" type="pres">
      <dgm:prSet presAssocID="{6B470BDB-44BF-4E16-BD0D-629D3C646820}" presName="horz1" presStyleCnt="0"/>
      <dgm:spPr/>
    </dgm:pt>
    <dgm:pt modelId="{406E2993-1A3D-4BAB-B759-7FA74FEC7E69}" type="pres">
      <dgm:prSet presAssocID="{6B470BDB-44BF-4E16-BD0D-629D3C646820}" presName="tx1" presStyleLbl="revTx" presStyleIdx="0" presStyleCnt="10" custScaleX="299560"/>
      <dgm:spPr/>
      <dgm:t>
        <a:bodyPr/>
        <a:lstStyle/>
        <a:p>
          <a:endParaRPr lang="en-US"/>
        </a:p>
      </dgm:t>
    </dgm:pt>
    <dgm:pt modelId="{70123C00-9B41-4BDE-8574-91052CBE8A03}" type="pres">
      <dgm:prSet presAssocID="{6B470BDB-44BF-4E16-BD0D-629D3C646820}" presName="vert1" presStyleCnt="0"/>
      <dgm:spPr/>
    </dgm:pt>
    <dgm:pt modelId="{18D6476F-B15E-4FC8-9AB6-B662A309C230}" type="pres">
      <dgm:prSet presAssocID="{26294940-A1B1-4A52-8222-967C63F79BC3}" presName="vertSpace2a" presStyleCnt="0"/>
      <dgm:spPr/>
    </dgm:pt>
    <dgm:pt modelId="{91ADBB6B-90A5-4244-8A45-D99739093696}" type="pres">
      <dgm:prSet presAssocID="{26294940-A1B1-4A52-8222-967C63F79BC3}" presName="horz2" presStyleCnt="0"/>
      <dgm:spPr/>
    </dgm:pt>
    <dgm:pt modelId="{BF7FF230-D359-4613-BA0E-72FB5468FBF4}" type="pres">
      <dgm:prSet presAssocID="{26294940-A1B1-4A52-8222-967C63F79BC3}" presName="horzSpace2" presStyleCnt="0"/>
      <dgm:spPr/>
    </dgm:pt>
    <dgm:pt modelId="{BA4F25B8-65C3-4F22-803D-20AFC70B9613}" type="pres">
      <dgm:prSet presAssocID="{26294940-A1B1-4A52-8222-967C63F79BC3}" presName="tx2" presStyleLbl="revTx" presStyleIdx="1" presStyleCnt="10"/>
      <dgm:spPr/>
      <dgm:t>
        <a:bodyPr/>
        <a:lstStyle/>
        <a:p>
          <a:endParaRPr lang="en-US"/>
        </a:p>
      </dgm:t>
    </dgm:pt>
    <dgm:pt modelId="{E8AFD6AE-2FF5-4892-931E-8F4C001A9EDD}" type="pres">
      <dgm:prSet presAssocID="{26294940-A1B1-4A52-8222-967C63F79BC3}" presName="vert2" presStyleCnt="0"/>
      <dgm:spPr/>
    </dgm:pt>
    <dgm:pt modelId="{D2BE6963-57AD-45E2-BCC0-47B06221CA8E}" type="pres">
      <dgm:prSet presAssocID="{26294940-A1B1-4A52-8222-967C63F79BC3}" presName="thinLine2b" presStyleLbl="callout" presStyleIdx="0" presStyleCnt="8"/>
      <dgm:spPr/>
    </dgm:pt>
    <dgm:pt modelId="{2654A21C-7495-4BC2-8296-F018FC3F9C1E}" type="pres">
      <dgm:prSet presAssocID="{26294940-A1B1-4A52-8222-967C63F79BC3}" presName="vertSpace2b" presStyleCnt="0"/>
      <dgm:spPr/>
    </dgm:pt>
    <dgm:pt modelId="{13A3B200-6F96-4B79-B42C-342A574A6A94}" type="pres">
      <dgm:prSet presAssocID="{D5F62BC6-4C97-415D-9A7D-5D63282FDD2B}" presName="horz2" presStyleCnt="0"/>
      <dgm:spPr/>
    </dgm:pt>
    <dgm:pt modelId="{88FFC26E-4190-4461-8CDD-AAAE9611B528}" type="pres">
      <dgm:prSet presAssocID="{D5F62BC6-4C97-415D-9A7D-5D63282FDD2B}" presName="horzSpace2" presStyleCnt="0"/>
      <dgm:spPr/>
    </dgm:pt>
    <dgm:pt modelId="{4C7C76FF-91BF-4662-B8E4-DBCD095C97AF}" type="pres">
      <dgm:prSet presAssocID="{D5F62BC6-4C97-415D-9A7D-5D63282FDD2B}" presName="tx2" presStyleLbl="revTx" presStyleIdx="2" presStyleCnt="10"/>
      <dgm:spPr/>
      <dgm:t>
        <a:bodyPr/>
        <a:lstStyle/>
        <a:p>
          <a:endParaRPr lang="en-US"/>
        </a:p>
      </dgm:t>
    </dgm:pt>
    <dgm:pt modelId="{BF610F18-20BA-4420-834D-27E3ACE1D810}" type="pres">
      <dgm:prSet presAssocID="{D5F62BC6-4C97-415D-9A7D-5D63282FDD2B}" presName="vert2" presStyleCnt="0"/>
      <dgm:spPr/>
    </dgm:pt>
    <dgm:pt modelId="{A3C8F8AC-AC71-40A9-8C12-03E80BD55E62}" type="pres">
      <dgm:prSet presAssocID="{D5F62BC6-4C97-415D-9A7D-5D63282FDD2B}" presName="thinLine2b" presStyleLbl="callout" presStyleIdx="1" presStyleCnt="8"/>
      <dgm:spPr/>
    </dgm:pt>
    <dgm:pt modelId="{648F2978-A5BC-4F73-A407-0778165A7258}" type="pres">
      <dgm:prSet presAssocID="{D5F62BC6-4C97-415D-9A7D-5D63282FDD2B}" presName="vertSpace2b" presStyleCnt="0"/>
      <dgm:spPr/>
    </dgm:pt>
    <dgm:pt modelId="{0536ADCF-D26D-4081-A3C0-369E385131E5}" type="pres">
      <dgm:prSet presAssocID="{DF75D2EA-5834-4A5F-B70D-8810339D56BB}" presName="horz2" presStyleCnt="0"/>
      <dgm:spPr/>
    </dgm:pt>
    <dgm:pt modelId="{0332FC77-8F1E-4FEE-9F2B-F7125874B293}" type="pres">
      <dgm:prSet presAssocID="{DF75D2EA-5834-4A5F-B70D-8810339D56BB}" presName="horzSpace2" presStyleCnt="0"/>
      <dgm:spPr/>
    </dgm:pt>
    <dgm:pt modelId="{51E717AD-A9DF-4B84-ACC4-70215FF16303}" type="pres">
      <dgm:prSet presAssocID="{DF75D2EA-5834-4A5F-B70D-8810339D56BB}" presName="tx2" presStyleLbl="revTx" presStyleIdx="3" presStyleCnt="10"/>
      <dgm:spPr/>
      <dgm:t>
        <a:bodyPr/>
        <a:lstStyle/>
        <a:p>
          <a:endParaRPr lang="en-US"/>
        </a:p>
      </dgm:t>
    </dgm:pt>
    <dgm:pt modelId="{DB792A9B-283E-4772-85CC-6121C262D640}" type="pres">
      <dgm:prSet presAssocID="{DF75D2EA-5834-4A5F-B70D-8810339D56BB}" presName="vert2" presStyleCnt="0"/>
      <dgm:spPr/>
    </dgm:pt>
    <dgm:pt modelId="{8F628899-E3A9-440A-9A45-273F3EAD156C}" type="pres">
      <dgm:prSet presAssocID="{DF75D2EA-5834-4A5F-B70D-8810339D56BB}" presName="thinLine2b" presStyleLbl="callout" presStyleIdx="2" presStyleCnt="8"/>
      <dgm:spPr/>
    </dgm:pt>
    <dgm:pt modelId="{70F8209E-4368-4E3E-8B10-4133954FA97F}" type="pres">
      <dgm:prSet presAssocID="{DF75D2EA-5834-4A5F-B70D-8810339D56BB}" presName="vertSpace2b" presStyleCnt="0"/>
      <dgm:spPr/>
    </dgm:pt>
    <dgm:pt modelId="{0124B4AC-E75F-4917-A2B7-5D392D75FE92}" type="pres">
      <dgm:prSet presAssocID="{2DA94E26-1D02-4FCD-BFA1-2CA522A80467}" presName="horz2" presStyleCnt="0"/>
      <dgm:spPr/>
    </dgm:pt>
    <dgm:pt modelId="{286585E7-7848-4CD5-BCCA-A6554AEA51B5}" type="pres">
      <dgm:prSet presAssocID="{2DA94E26-1D02-4FCD-BFA1-2CA522A80467}" presName="horzSpace2" presStyleCnt="0"/>
      <dgm:spPr/>
    </dgm:pt>
    <dgm:pt modelId="{5BB6C89D-741A-463A-9E6F-65074F274692}" type="pres">
      <dgm:prSet presAssocID="{2DA94E26-1D02-4FCD-BFA1-2CA522A80467}" presName="tx2" presStyleLbl="revTx" presStyleIdx="4" presStyleCnt="10"/>
      <dgm:spPr/>
      <dgm:t>
        <a:bodyPr/>
        <a:lstStyle/>
        <a:p>
          <a:endParaRPr lang="en-US"/>
        </a:p>
      </dgm:t>
    </dgm:pt>
    <dgm:pt modelId="{24477848-1C64-4746-A875-E55157A2FD1A}" type="pres">
      <dgm:prSet presAssocID="{2DA94E26-1D02-4FCD-BFA1-2CA522A80467}" presName="vert2" presStyleCnt="0"/>
      <dgm:spPr/>
    </dgm:pt>
    <dgm:pt modelId="{E5DB116B-D7D7-4C08-9BFA-4484351BB6C4}" type="pres">
      <dgm:prSet presAssocID="{2DA94E26-1D02-4FCD-BFA1-2CA522A80467}" presName="thinLine2b" presStyleLbl="callout" presStyleIdx="3" presStyleCnt="8"/>
      <dgm:spPr/>
    </dgm:pt>
    <dgm:pt modelId="{1360A888-BDEB-41B3-9C1C-64B1C5D5B875}" type="pres">
      <dgm:prSet presAssocID="{2DA94E26-1D02-4FCD-BFA1-2CA522A80467}" presName="vertSpace2b" presStyleCnt="0"/>
      <dgm:spPr/>
    </dgm:pt>
    <dgm:pt modelId="{69BA545B-BA9E-4F19-9589-62E390201C04}" type="pres">
      <dgm:prSet presAssocID="{87E18FF4-6ECD-4D6F-96EF-8C29B9C4D1F0}" presName="horz2" presStyleCnt="0"/>
      <dgm:spPr/>
    </dgm:pt>
    <dgm:pt modelId="{25202B90-D7BF-41F7-97F9-DE2F8EF24912}" type="pres">
      <dgm:prSet presAssocID="{87E18FF4-6ECD-4D6F-96EF-8C29B9C4D1F0}" presName="horzSpace2" presStyleCnt="0"/>
      <dgm:spPr/>
    </dgm:pt>
    <dgm:pt modelId="{8AB2E28D-2C5B-4F2B-B6BE-C7560AD746DB}" type="pres">
      <dgm:prSet presAssocID="{87E18FF4-6ECD-4D6F-96EF-8C29B9C4D1F0}" presName="tx2" presStyleLbl="revTx" presStyleIdx="5" presStyleCnt="10"/>
      <dgm:spPr/>
      <dgm:t>
        <a:bodyPr/>
        <a:lstStyle/>
        <a:p>
          <a:endParaRPr lang="en-US"/>
        </a:p>
      </dgm:t>
    </dgm:pt>
    <dgm:pt modelId="{BE14FC2D-5E9F-4526-A38B-60462847A4C7}" type="pres">
      <dgm:prSet presAssocID="{87E18FF4-6ECD-4D6F-96EF-8C29B9C4D1F0}" presName="vert2" presStyleCnt="0"/>
      <dgm:spPr/>
    </dgm:pt>
    <dgm:pt modelId="{AF8687D5-2133-4BE6-A98F-163AD10A38FA}" type="pres">
      <dgm:prSet presAssocID="{87E18FF4-6ECD-4D6F-96EF-8C29B9C4D1F0}" presName="thinLine2b" presStyleLbl="callout" presStyleIdx="4" presStyleCnt="8"/>
      <dgm:spPr/>
    </dgm:pt>
    <dgm:pt modelId="{F43DC5E6-B61E-453B-83F4-ADC0811746FE}" type="pres">
      <dgm:prSet presAssocID="{87E18FF4-6ECD-4D6F-96EF-8C29B9C4D1F0}" presName="vertSpace2b" presStyleCnt="0"/>
      <dgm:spPr/>
    </dgm:pt>
    <dgm:pt modelId="{D5E91E90-B691-49A9-8215-262DD57ABE17}" type="pres">
      <dgm:prSet presAssocID="{B3BC7E48-C59F-4F2F-B4AC-62B1C724947A}" presName="thickLine" presStyleLbl="alignNode1" presStyleIdx="1" presStyleCnt="2"/>
      <dgm:spPr/>
    </dgm:pt>
    <dgm:pt modelId="{6651A774-6845-4223-A8C1-6E7458FFE469}" type="pres">
      <dgm:prSet presAssocID="{B3BC7E48-C59F-4F2F-B4AC-62B1C724947A}" presName="horz1" presStyleCnt="0"/>
      <dgm:spPr/>
    </dgm:pt>
    <dgm:pt modelId="{D71DF00D-0605-4BD8-A192-46BFB9B41C6D}" type="pres">
      <dgm:prSet presAssocID="{B3BC7E48-C59F-4F2F-B4AC-62B1C724947A}" presName="tx1" presStyleLbl="revTx" presStyleIdx="6" presStyleCnt="10" custScaleX="284207"/>
      <dgm:spPr/>
      <dgm:t>
        <a:bodyPr/>
        <a:lstStyle/>
        <a:p>
          <a:endParaRPr lang="en-US"/>
        </a:p>
      </dgm:t>
    </dgm:pt>
    <dgm:pt modelId="{7F83B7E2-D2AB-4376-96F6-7430C40B3490}" type="pres">
      <dgm:prSet presAssocID="{B3BC7E48-C59F-4F2F-B4AC-62B1C724947A}" presName="vert1" presStyleCnt="0"/>
      <dgm:spPr/>
    </dgm:pt>
    <dgm:pt modelId="{F77E57A9-7E3F-4E0D-9762-50A874C07B93}" type="pres">
      <dgm:prSet presAssocID="{63AEB60F-4348-48FF-B365-A2307F5BE09E}" presName="vertSpace2a" presStyleCnt="0"/>
      <dgm:spPr/>
    </dgm:pt>
    <dgm:pt modelId="{5A709782-31F5-43E6-ABD3-9E83C4088369}" type="pres">
      <dgm:prSet presAssocID="{63AEB60F-4348-48FF-B365-A2307F5BE09E}" presName="horz2" presStyleCnt="0"/>
      <dgm:spPr/>
    </dgm:pt>
    <dgm:pt modelId="{5BA1523E-38FA-465C-961F-F661B1E0787C}" type="pres">
      <dgm:prSet presAssocID="{63AEB60F-4348-48FF-B365-A2307F5BE09E}" presName="horzSpace2" presStyleCnt="0"/>
      <dgm:spPr/>
    </dgm:pt>
    <dgm:pt modelId="{24B38A29-D226-48C9-B614-F0523AEFA487}" type="pres">
      <dgm:prSet presAssocID="{63AEB60F-4348-48FF-B365-A2307F5BE09E}" presName="tx2" presStyleLbl="revTx" presStyleIdx="7" presStyleCnt="10"/>
      <dgm:spPr/>
      <dgm:t>
        <a:bodyPr/>
        <a:lstStyle/>
        <a:p>
          <a:endParaRPr lang="en-US"/>
        </a:p>
      </dgm:t>
    </dgm:pt>
    <dgm:pt modelId="{723A6D89-63DF-4EEC-B679-F44793793A42}" type="pres">
      <dgm:prSet presAssocID="{63AEB60F-4348-48FF-B365-A2307F5BE09E}" presName="vert2" presStyleCnt="0"/>
      <dgm:spPr/>
    </dgm:pt>
    <dgm:pt modelId="{813D0F75-E874-4357-AF0F-713DFFF986C5}" type="pres">
      <dgm:prSet presAssocID="{63AEB60F-4348-48FF-B365-A2307F5BE09E}" presName="thinLine2b" presStyleLbl="callout" presStyleIdx="5" presStyleCnt="8"/>
      <dgm:spPr/>
    </dgm:pt>
    <dgm:pt modelId="{3D864392-E838-4D35-94CC-F24E4EB86856}" type="pres">
      <dgm:prSet presAssocID="{63AEB60F-4348-48FF-B365-A2307F5BE09E}" presName="vertSpace2b" presStyleCnt="0"/>
      <dgm:spPr/>
    </dgm:pt>
    <dgm:pt modelId="{C0661783-1530-4F46-8EA8-EF05AA9721D4}" type="pres">
      <dgm:prSet presAssocID="{51A1A44F-7E60-4998-B598-ECF3D7876EE3}" presName="horz2" presStyleCnt="0"/>
      <dgm:spPr/>
    </dgm:pt>
    <dgm:pt modelId="{23959776-70C3-435E-8A3C-317A3B168791}" type="pres">
      <dgm:prSet presAssocID="{51A1A44F-7E60-4998-B598-ECF3D7876EE3}" presName="horzSpace2" presStyleCnt="0"/>
      <dgm:spPr/>
    </dgm:pt>
    <dgm:pt modelId="{B5C8CA9A-43E3-40D3-963F-4D5927DD803E}" type="pres">
      <dgm:prSet presAssocID="{51A1A44F-7E60-4998-B598-ECF3D7876EE3}" presName="tx2" presStyleLbl="revTx" presStyleIdx="8" presStyleCnt="10"/>
      <dgm:spPr/>
      <dgm:t>
        <a:bodyPr/>
        <a:lstStyle/>
        <a:p>
          <a:endParaRPr lang="en-US"/>
        </a:p>
      </dgm:t>
    </dgm:pt>
    <dgm:pt modelId="{E9E5DABB-5ABC-48F3-90AE-8994B0558551}" type="pres">
      <dgm:prSet presAssocID="{51A1A44F-7E60-4998-B598-ECF3D7876EE3}" presName="vert2" presStyleCnt="0"/>
      <dgm:spPr/>
    </dgm:pt>
    <dgm:pt modelId="{92F03A1F-CD2C-4DE4-8AE8-092B42479333}" type="pres">
      <dgm:prSet presAssocID="{51A1A44F-7E60-4998-B598-ECF3D7876EE3}" presName="thinLine2b" presStyleLbl="callout" presStyleIdx="6" presStyleCnt="8"/>
      <dgm:spPr/>
    </dgm:pt>
    <dgm:pt modelId="{3390FE29-128D-418B-80C3-3BFC3053C7D9}" type="pres">
      <dgm:prSet presAssocID="{51A1A44F-7E60-4998-B598-ECF3D7876EE3}" presName="vertSpace2b" presStyleCnt="0"/>
      <dgm:spPr/>
    </dgm:pt>
    <dgm:pt modelId="{785C4387-D8C4-4FF5-B57A-7A8FA4E3AA47}" type="pres">
      <dgm:prSet presAssocID="{5AF682DF-7495-4D0F-B806-DBC0CBC345D4}" presName="horz2" presStyleCnt="0"/>
      <dgm:spPr/>
    </dgm:pt>
    <dgm:pt modelId="{7F9B456D-08BB-4F4C-9399-33E6EDE61F21}" type="pres">
      <dgm:prSet presAssocID="{5AF682DF-7495-4D0F-B806-DBC0CBC345D4}" presName="horzSpace2" presStyleCnt="0"/>
      <dgm:spPr/>
    </dgm:pt>
    <dgm:pt modelId="{8C397BB8-02C2-4029-8DB1-E5215FD7E213}" type="pres">
      <dgm:prSet presAssocID="{5AF682DF-7495-4D0F-B806-DBC0CBC345D4}" presName="tx2" presStyleLbl="revTx" presStyleIdx="9" presStyleCnt="10"/>
      <dgm:spPr/>
      <dgm:t>
        <a:bodyPr/>
        <a:lstStyle/>
        <a:p>
          <a:endParaRPr lang="en-US"/>
        </a:p>
      </dgm:t>
    </dgm:pt>
    <dgm:pt modelId="{56E5758B-0CC1-43C3-AB6C-E93B850D8B85}" type="pres">
      <dgm:prSet presAssocID="{5AF682DF-7495-4D0F-B806-DBC0CBC345D4}" presName="vert2" presStyleCnt="0"/>
      <dgm:spPr/>
    </dgm:pt>
    <dgm:pt modelId="{DE1B541C-CDF3-474C-A8B2-11138E129377}" type="pres">
      <dgm:prSet presAssocID="{5AF682DF-7495-4D0F-B806-DBC0CBC345D4}" presName="thinLine2b" presStyleLbl="callout" presStyleIdx="7" presStyleCnt="8"/>
      <dgm:spPr/>
    </dgm:pt>
    <dgm:pt modelId="{9C71E578-5522-401A-BC24-7305D8E2C041}" type="pres">
      <dgm:prSet presAssocID="{5AF682DF-7495-4D0F-B806-DBC0CBC345D4}" presName="vertSpace2b" presStyleCnt="0"/>
      <dgm:spPr/>
    </dgm:pt>
  </dgm:ptLst>
  <dgm:cxnLst>
    <dgm:cxn modelId="{DD30CBE7-94D2-4869-B8E2-D894C3B78773}" srcId="{6B470BDB-44BF-4E16-BD0D-629D3C646820}" destId="{2DA94E26-1D02-4FCD-BFA1-2CA522A80467}" srcOrd="3" destOrd="0" parTransId="{D40687DA-8441-4ACD-9D9A-BD2CB9C936A1}" sibTransId="{3A5508CE-F1DD-4ED3-80D5-C870A346245B}"/>
    <dgm:cxn modelId="{AD298B32-8F2B-47D0-A9C4-0A74CE6FD47E}" type="presOf" srcId="{51A1A44F-7E60-4998-B598-ECF3D7876EE3}" destId="{B5C8CA9A-43E3-40D3-963F-4D5927DD803E}" srcOrd="0" destOrd="0" presId="urn:microsoft.com/office/officeart/2008/layout/LinedList"/>
    <dgm:cxn modelId="{BD5DA3F4-CC1B-4F3F-A1EB-FD421AD90EFB}" type="presOf" srcId="{87E18FF4-6ECD-4D6F-96EF-8C29B9C4D1F0}" destId="{8AB2E28D-2C5B-4F2B-B6BE-C7560AD746DB}" srcOrd="0" destOrd="0" presId="urn:microsoft.com/office/officeart/2008/layout/LinedList"/>
    <dgm:cxn modelId="{AB1934FB-677A-49A3-ACDB-74D364097060}" srcId="{6B470BDB-44BF-4E16-BD0D-629D3C646820}" destId="{DF75D2EA-5834-4A5F-B70D-8810339D56BB}" srcOrd="2" destOrd="0" parTransId="{51F30E76-297A-4032-9FF2-EF95573A5C7D}" sibTransId="{7192C30E-3845-426B-9464-88F6DC46240E}"/>
    <dgm:cxn modelId="{91F50183-7F98-4BA2-A643-0A3C3C4F5BEC}" srcId="{70ED4245-4532-460C-A450-934040CF96B2}" destId="{B3BC7E48-C59F-4F2F-B4AC-62B1C724947A}" srcOrd="1" destOrd="0" parTransId="{0DF947A3-9BED-42A3-8F67-A7CBC935E6F9}" sibTransId="{C3695CD9-AC8C-4535-9ACB-9334BE77C4E3}"/>
    <dgm:cxn modelId="{0FDB8B1D-CCE9-497F-9A6D-8EB58DE258A5}" srcId="{6B470BDB-44BF-4E16-BD0D-629D3C646820}" destId="{D5F62BC6-4C97-415D-9A7D-5D63282FDD2B}" srcOrd="1" destOrd="0" parTransId="{1BCAA98B-393F-423F-88F2-B747ECDABC07}" sibTransId="{023F6C04-F087-4EF8-B35D-7BE324A87121}"/>
    <dgm:cxn modelId="{E1DC7E39-B154-4228-A2F9-277981953E64}" type="presOf" srcId="{D5F62BC6-4C97-415D-9A7D-5D63282FDD2B}" destId="{4C7C76FF-91BF-4662-B8E4-DBCD095C97AF}" srcOrd="0" destOrd="0" presId="urn:microsoft.com/office/officeart/2008/layout/LinedList"/>
    <dgm:cxn modelId="{A8F29CA3-CEDF-4767-806B-AA0E49497BB7}" type="presOf" srcId="{6B470BDB-44BF-4E16-BD0D-629D3C646820}" destId="{406E2993-1A3D-4BAB-B759-7FA74FEC7E69}" srcOrd="0" destOrd="0" presId="urn:microsoft.com/office/officeart/2008/layout/LinedList"/>
    <dgm:cxn modelId="{CADC7827-F1A4-4C4A-94FA-3C53656DC913}" type="presOf" srcId="{2DA94E26-1D02-4FCD-BFA1-2CA522A80467}" destId="{5BB6C89D-741A-463A-9E6F-65074F274692}" srcOrd="0" destOrd="0" presId="urn:microsoft.com/office/officeart/2008/layout/LinedList"/>
    <dgm:cxn modelId="{BFE4BC24-1896-4E15-9F84-70711ED60826}" srcId="{B3BC7E48-C59F-4F2F-B4AC-62B1C724947A}" destId="{51A1A44F-7E60-4998-B598-ECF3D7876EE3}" srcOrd="1" destOrd="0" parTransId="{3541A021-B6F8-44B1-BEA5-8892B39AFEB6}" sibTransId="{AFFF93FC-1A23-4132-AAFF-D165D1E2B23E}"/>
    <dgm:cxn modelId="{5C50B629-ABFB-4E34-B9D9-66317790B49B}" srcId="{6B470BDB-44BF-4E16-BD0D-629D3C646820}" destId="{26294940-A1B1-4A52-8222-967C63F79BC3}" srcOrd="0" destOrd="0" parTransId="{FC9D5D14-2D39-44B9-852B-D821601082ED}" sibTransId="{E0892687-6197-4868-A8C9-CA28CEB163FD}"/>
    <dgm:cxn modelId="{097E4322-DC92-47C8-88D7-F7C81D1AAB9D}" type="presOf" srcId="{5AF682DF-7495-4D0F-B806-DBC0CBC345D4}" destId="{8C397BB8-02C2-4029-8DB1-E5215FD7E213}" srcOrd="0" destOrd="0" presId="urn:microsoft.com/office/officeart/2008/layout/LinedList"/>
    <dgm:cxn modelId="{985D524C-B6B5-4563-B95E-0702A605656F}" type="presOf" srcId="{63AEB60F-4348-48FF-B365-A2307F5BE09E}" destId="{24B38A29-D226-48C9-B614-F0523AEFA487}" srcOrd="0" destOrd="0" presId="urn:microsoft.com/office/officeart/2008/layout/LinedList"/>
    <dgm:cxn modelId="{18C20461-373A-4E58-96A3-F441F32E8D0B}" srcId="{6B470BDB-44BF-4E16-BD0D-629D3C646820}" destId="{87E18FF4-6ECD-4D6F-96EF-8C29B9C4D1F0}" srcOrd="4" destOrd="0" parTransId="{ACD5C72E-F8F3-4408-80C4-5CC7B8495AAD}" sibTransId="{AFA6D2A2-BCE2-4429-AB3B-461DC5FAD946}"/>
    <dgm:cxn modelId="{43901DBC-3EF7-4DCB-BBD6-EB2E050F87E2}" srcId="{70ED4245-4532-460C-A450-934040CF96B2}" destId="{6B470BDB-44BF-4E16-BD0D-629D3C646820}" srcOrd="0" destOrd="0" parTransId="{7FCDBFB0-FC3A-463F-9E3E-168176A19C09}" sibTransId="{CFB57962-52C2-43E5-B6A9-3BDBDBE180F2}"/>
    <dgm:cxn modelId="{493AA18C-B531-417F-BD06-2AF9A78CEBAF}" type="presOf" srcId="{26294940-A1B1-4A52-8222-967C63F79BC3}" destId="{BA4F25B8-65C3-4F22-803D-20AFC70B9613}" srcOrd="0" destOrd="0" presId="urn:microsoft.com/office/officeart/2008/layout/LinedList"/>
    <dgm:cxn modelId="{B7827460-6C7B-4E3E-9388-42271C92B7BE}" type="presOf" srcId="{B3BC7E48-C59F-4F2F-B4AC-62B1C724947A}" destId="{D71DF00D-0605-4BD8-A192-46BFB9B41C6D}" srcOrd="0" destOrd="0" presId="urn:microsoft.com/office/officeart/2008/layout/LinedList"/>
    <dgm:cxn modelId="{AEFA29B8-B041-423E-AB8F-8438D729B549}" srcId="{B3BC7E48-C59F-4F2F-B4AC-62B1C724947A}" destId="{5AF682DF-7495-4D0F-B806-DBC0CBC345D4}" srcOrd="2" destOrd="0" parTransId="{B7C8594D-D400-49A6-94C2-CE15AFE9C436}" sibTransId="{9DAB6A3B-FAFA-42D8-A68A-262319CEAD80}"/>
    <dgm:cxn modelId="{7F5BEB14-B9F2-4380-958A-5E94851B06BA}" type="presOf" srcId="{DF75D2EA-5834-4A5F-B70D-8810339D56BB}" destId="{51E717AD-A9DF-4B84-ACC4-70215FF16303}" srcOrd="0" destOrd="0" presId="urn:microsoft.com/office/officeart/2008/layout/LinedList"/>
    <dgm:cxn modelId="{5DCBE35F-6AE6-4408-BD7C-FC0453103C38}" type="presOf" srcId="{70ED4245-4532-460C-A450-934040CF96B2}" destId="{21866371-7A05-4583-9310-B49B737730A7}" srcOrd="0" destOrd="0" presId="urn:microsoft.com/office/officeart/2008/layout/LinedList"/>
    <dgm:cxn modelId="{2370B643-E6E3-41E1-B90A-4EF8868FF708}" srcId="{B3BC7E48-C59F-4F2F-B4AC-62B1C724947A}" destId="{63AEB60F-4348-48FF-B365-A2307F5BE09E}" srcOrd="0" destOrd="0" parTransId="{10B81590-C71A-4ED4-A616-EAD689B30CAD}" sibTransId="{9865B062-DBD6-4FA1-984F-4601778B70D9}"/>
    <dgm:cxn modelId="{4D8F0967-52EF-454C-86AF-57718778C006}" type="presParOf" srcId="{21866371-7A05-4583-9310-B49B737730A7}" destId="{0D621C4D-0C19-4198-B8BD-4679CA9E9321}" srcOrd="0" destOrd="0" presId="urn:microsoft.com/office/officeart/2008/layout/LinedList"/>
    <dgm:cxn modelId="{9D82E72E-2031-4C42-99E4-D716A37606D9}" type="presParOf" srcId="{21866371-7A05-4583-9310-B49B737730A7}" destId="{7EFB23C7-FE54-40AB-B6E4-967223ABFD8A}" srcOrd="1" destOrd="0" presId="urn:microsoft.com/office/officeart/2008/layout/LinedList"/>
    <dgm:cxn modelId="{2476E70F-82F1-408D-BDEA-AA20CDEC55F8}" type="presParOf" srcId="{7EFB23C7-FE54-40AB-B6E4-967223ABFD8A}" destId="{406E2993-1A3D-4BAB-B759-7FA74FEC7E69}" srcOrd="0" destOrd="0" presId="urn:microsoft.com/office/officeart/2008/layout/LinedList"/>
    <dgm:cxn modelId="{F2508642-6130-4004-BF85-4E04F22FB970}" type="presParOf" srcId="{7EFB23C7-FE54-40AB-B6E4-967223ABFD8A}" destId="{70123C00-9B41-4BDE-8574-91052CBE8A03}" srcOrd="1" destOrd="0" presId="urn:microsoft.com/office/officeart/2008/layout/LinedList"/>
    <dgm:cxn modelId="{01D39451-54B7-4C2F-89F9-B6069F36D57C}" type="presParOf" srcId="{70123C00-9B41-4BDE-8574-91052CBE8A03}" destId="{18D6476F-B15E-4FC8-9AB6-B662A309C230}" srcOrd="0" destOrd="0" presId="urn:microsoft.com/office/officeart/2008/layout/LinedList"/>
    <dgm:cxn modelId="{9AA47934-457E-40CB-A5D5-56C278FBA090}" type="presParOf" srcId="{70123C00-9B41-4BDE-8574-91052CBE8A03}" destId="{91ADBB6B-90A5-4244-8A45-D99739093696}" srcOrd="1" destOrd="0" presId="urn:microsoft.com/office/officeart/2008/layout/LinedList"/>
    <dgm:cxn modelId="{78A85503-421E-4D45-B5BA-A91237B56626}" type="presParOf" srcId="{91ADBB6B-90A5-4244-8A45-D99739093696}" destId="{BF7FF230-D359-4613-BA0E-72FB5468FBF4}" srcOrd="0" destOrd="0" presId="urn:microsoft.com/office/officeart/2008/layout/LinedList"/>
    <dgm:cxn modelId="{DC47181B-416A-4047-A7A5-E66625CA6B19}" type="presParOf" srcId="{91ADBB6B-90A5-4244-8A45-D99739093696}" destId="{BA4F25B8-65C3-4F22-803D-20AFC70B9613}" srcOrd="1" destOrd="0" presId="urn:microsoft.com/office/officeart/2008/layout/LinedList"/>
    <dgm:cxn modelId="{F0A21AB9-F3BF-4E81-B1CF-A9BE3561B2FF}" type="presParOf" srcId="{91ADBB6B-90A5-4244-8A45-D99739093696}" destId="{E8AFD6AE-2FF5-4892-931E-8F4C001A9EDD}" srcOrd="2" destOrd="0" presId="urn:microsoft.com/office/officeart/2008/layout/LinedList"/>
    <dgm:cxn modelId="{A750FBA3-6912-4B5A-A86C-125B7FB16B28}" type="presParOf" srcId="{70123C00-9B41-4BDE-8574-91052CBE8A03}" destId="{D2BE6963-57AD-45E2-BCC0-47B06221CA8E}" srcOrd="2" destOrd="0" presId="urn:microsoft.com/office/officeart/2008/layout/LinedList"/>
    <dgm:cxn modelId="{E54B5E61-F80E-454B-B522-E89188208573}" type="presParOf" srcId="{70123C00-9B41-4BDE-8574-91052CBE8A03}" destId="{2654A21C-7495-4BC2-8296-F018FC3F9C1E}" srcOrd="3" destOrd="0" presId="urn:microsoft.com/office/officeart/2008/layout/LinedList"/>
    <dgm:cxn modelId="{ABA665E8-86E8-407C-8AB8-85CE5D825684}" type="presParOf" srcId="{70123C00-9B41-4BDE-8574-91052CBE8A03}" destId="{13A3B200-6F96-4B79-B42C-342A574A6A94}" srcOrd="4" destOrd="0" presId="urn:microsoft.com/office/officeart/2008/layout/LinedList"/>
    <dgm:cxn modelId="{53280C8D-23D0-4A86-8E78-4A65D5F8F255}" type="presParOf" srcId="{13A3B200-6F96-4B79-B42C-342A574A6A94}" destId="{88FFC26E-4190-4461-8CDD-AAAE9611B528}" srcOrd="0" destOrd="0" presId="urn:microsoft.com/office/officeart/2008/layout/LinedList"/>
    <dgm:cxn modelId="{86D1BDA9-7B8D-412A-8E35-E268154A0558}" type="presParOf" srcId="{13A3B200-6F96-4B79-B42C-342A574A6A94}" destId="{4C7C76FF-91BF-4662-B8E4-DBCD095C97AF}" srcOrd="1" destOrd="0" presId="urn:microsoft.com/office/officeart/2008/layout/LinedList"/>
    <dgm:cxn modelId="{AF54AF53-73E1-4AB1-98D5-86C2369880C7}" type="presParOf" srcId="{13A3B200-6F96-4B79-B42C-342A574A6A94}" destId="{BF610F18-20BA-4420-834D-27E3ACE1D810}" srcOrd="2" destOrd="0" presId="urn:microsoft.com/office/officeart/2008/layout/LinedList"/>
    <dgm:cxn modelId="{8EC96751-EBE8-4606-9806-4073A4112447}" type="presParOf" srcId="{70123C00-9B41-4BDE-8574-91052CBE8A03}" destId="{A3C8F8AC-AC71-40A9-8C12-03E80BD55E62}" srcOrd="5" destOrd="0" presId="urn:microsoft.com/office/officeart/2008/layout/LinedList"/>
    <dgm:cxn modelId="{AF225F9F-9273-4145-A306-0C335224998C}" type="presParOf" srcId="{70123C00-9B41-4BDE-8574-91052CBE8A03}" destId="{648F2978-A5BC-4F73-A407-0778165A7258}" srcOrd="6" destOrd="0" presId="urn:microsoft.com/office/officeart/2008/layout/LinedList"/>
    <dgm:cxn modelId="{BFCF92B0-E2DC-466C-AA6D-3DAE053D9326}" type="presParOf" srcId="{70123C00-9B41-4BDE-8574-91052CBE8A03}" destId="{0536ADCF-D26D-4081-A3C0-369E385131E5}" srcOrd="7" destOrd="0" presId="urn:microsoft.com/office/officeart/2008/layout/LinedList"/>
    <dgm:cxn modelId="{1C545F89-AED4-49C7-A450-F316CE337D23}" type="presParOf" srcId="{0536ADCF-D26D-4081-A3C0-369E385131E5}" destId="{0332FC77-8F1E-4FEE-9F2B-F7125874B293}" srcOrd="0" destOrd="0" presId="urn:microsoft.com/office/officeart/2008/layout/LinedList"/>
    <dgm:cxn modelId="{E9777E36-C19C-402B-A332-98A628A39914}" type="presParOf" srcId="{0536ADCF-D26D-4081-A3C0-369E385131E5}" destId="{51E717AD-A9DF-4B84-ACC4-70215FF16303}" srcOrd="1" destOrd="0" presId="urn:microsoft.com/office/officeart/2008/layout/LinedList"/>
    <dgm:cxn modelId="{B20DD973-9623-4FFC-9D02-A0351F9EB7EB}" type="presParOf" srcId="{0536ADCF-D26D-4081-A3C0-369E385131E5}" destId="{DB792A9B-283E-4772-85CC-6121C262D640}" srcOrd="2" destOrd="0" presId="urn:microsoft.com/office/officeart/2008/layout/LinedList"/>
    <dgm:cxn modelId="{96E6B7F1-059E-432E-B456-77F62B867A3E}" type="presParOf" srcId="{70123C00-9B41-4BDE-8574-91052CBE8A03}" destId="{8F628899-E3A9-440A-9A45-273F3EAD156C}" srcOrd="8" destOrd="0" presId="urn:microsoft.com/office/officeart/2008/layout/LinedList"/>
    <dgm:cxn modelId="{D04E1417-6112-4657-A580-FBD612618437}" type="presParOf" srcId="{70123C00-9B41-4BDE-8574-91052CBE8A03}" destId="{70F8209E-4368-4E3E-8B10-4133954FA97F}" srcOrd="9" destOrd="0" presId="urn:microsoft.com/office/officeart/2008/layout/LinedList"/>
    <dgm:cxn modelId="{BE01CA66-6829-4EE9-9C90-F49E9A047C28}" type="presParOf" srcId="{70123C00-9B41-4BDE-8574-91052CBE8A03}" destId="{0124B4AC-E75F-4917-A2B7-5D392D75FE92}" srcOrd="10" destOrd="0" presId="urn:microsoft.com/office/officeart/2008/layout/LinedList"/>
    <dgm:cxn modelId="{450DA6BA-F3CC-40BB-A3C9-615037A073A3}" type="presParOf" srcId="{0124B4AC-E75F-4917-A2B7-5D392D75FE92}" destId="{286585E7-7848-4CD5-BCCA-A6554AEA51B5}" srcOrd="0" destOrd="0" presId="urn:microsoft.com/office/officeart/2008/layout/LinedList"/>
    <dgm:cxn modelId="{F9A1E090-9502-4B19-B4E0-3488CCB952FA}" type="presParOf" srcId="{0124B4AC-E75F-4917-A2B7-5D392D75FE92}" destId="{5BB6C89D-741A-463A-9E6F-65074F274692}" srcOrd="1" destOrd="0" presId="urn:microsoft.com/office/officeart/2008/layout/LinedList"/>
    <dgm:cxn modelId="{B810CE1F-5619-4498-9B6E-69348DF35FFE}" type="presParOf" srcId="{0124B4AC-E75F-4917-A2B7-5D392D75FE92}" destId="{24477848-1C64-4746-A875-E55157A2FD1A}" srcOrd="2" destOrd="0" presId="urn:microsoft.com/office/officeart/2008/layout/LinedList"/>
    <dgm:cxn modelId="{27F99B3F-338E-48CB-BC92-CA7B685F8852}" type="presParOf" srcId="{70123C00-9B41-4BDE-8574-91052CBE8A03}" destId="{E5DB116B-D7D7-4C08-9BFA-4484351BB6C4}" srcOrd="11" destOrd="0" presId="urn:microsoft.com/office/officeart/2008/layout/LinedList"/>
    <dgm:cxn modelId="{E0FF4501-DCD2-4998-8912-DF67C37A7563}" type="presParOf" srcId="{70123C00-9B41-4BDE-8574-91052CBE8A03}" destId="{1360A888-BDEB-41B3-9C1C-64B1C5D5B875}" srcOrd="12" destOrd="0" presId="urn:microsoft.com/office/officeart/2008/layout/LinedList"/>
    <dgm:cxn modelId="{4D41341E-A6A1-4F55-BC51-8BAD3BC76110}" type="presParOf" srcId="{70123C00-9B41-4BDE-8574-91052CBE8A03}" destId="{69BA545B-BA9E-4F19-9589-62E390201C04}" srcOrd="13" destOrd="0" presId="urn:microsoft.com/office/officeart/2008/layout/LinedList"/>
    <dgm:cxn modelId="{29456A97-3C6F-438B-81B9-8FF8F95A2ACE}" type="presParOf" srcId="{69BA545B-BA9E-4F19-9589-62E390201C04}" destId="{25202B90-D7BF-41F7-97F9-DE2F8EF24912}" srcOrd="0" destOrd="0" presId="urn:microsoft.com/office/officeart/2008/layout/LinedList"/>
    <dgm:cxn modelId="{BC35937A-05F3-4930-938E-3A40BD1549F9}" type="presParOf" srcId="{69BA545B-BA9E-4F19-9589-62E390201C04}" destId="{8AB2E28D-2C5B-4F2B-B6BE-C7560AD746DB}" srcOrd="1" destOrd="0" presId="urn:microsoft.com/office/officeart/2008/layout/LinedList"/>
    <dgm:cxn modelId="{3BD7506E-231D-490D-AF80-DC3E2F21D1FF}" type="presParOf" srcId="{69BA545B-BA9E-4F19-9589-62E390201C04}" destId="{BE14FC2D-5E9F-4526-A38B-60462847A4C7}" srcOrd="2" destOrd="0" presId="urn:microsoft.com/office/officeart/2008/layout/LinedList"/>
    <dgm:cxn modelId="{C294A662-9388-410D-B66E-B839237FF90B}" type="presParOf" srcId="{70123C00-9B41-4BDE-8574-91052CBE8A03}" destId="{AF8687D5-2133-4BE6-A98F-163AD10A38FA}" srcOrd="14" destOrd="0" presId="urn:microsoft.com/office/officeart/2008/layout/LinedList"/>
    <dgm:cxn modelId="{A1021B96-D91E-433F-BBBB-B23E36C74784}" type="presParOf" srcId="{70123C00-9B41-4BDE-8574-91052CBE8A03}" destId="{F43DC5E6-B61E-453B-83F4-ADC0811746FE}" srcOrd="15" destOrd="0" presId="urn:microsoft.com/office/officeart/2008/layout/LinedList"/>
    <dgm:cxn modelId="{6E6C9AA2-833B-4AEA-BB50-6415CF78274A}" type="presParOf" srcId="{21866371-7A05-4583-9310-B49B737730A7}" destId="{D5E91E90-B691-49A9-8215-262DD57ABE17}" srcOrd="2" destOrd="0" presId="urn:microsoft.com/office/officeart/2008/layout/LinedList"/>
    <dgm:cxn modelId="{A82EDB56-52FE-4989-ACEF-6779DB0762F0}" type="presParOf" srcId="{21866371-7A05-4583-9310-B49B737730A7}" destId="{6651A774-6845-4223-A8C1-6E7458FFE469}" srcOrd="3" destOrd="0" presId="urn:microsoft.com/office/officeart/2008/layout/LinedList"/>
    <dgm:cxn modelId="{03DDE2CB-B628-48B1-82C4-C72AF1A9A9B5}" type="presParOf" srcId="{6651A774-6845-4223-A8C1-6E7458FFE469}" destId="{D71DF00D-0605-4BD8-A192-46BFB9B41C6D}" srcOrd="0" destOrd="0" presId="urn:microsoft.com/office/officeart/2008/layout/LinedList"/>
    <dgm:cxn modelId="{88091CD4-B87B-4AE0-B619-5688AE694858}" type="presParOf" srcId="{6651A774-6845-4223-A8C1-6E7458FFE469}" destId="{7F83B7E2-D2AB-4376-96F6-7430C40B3490}" srcOrd="1" destOrd="0" presId="urn:microsoft.com/office/officeart/2008/layout/LinedList"/>
    <dgm:cxn modelId="{B34293AC-30E7-4BF3-A83E-E0A7AB81E22F}" type="presParOf" srcId="{7F83B7E2-D2AB-4376-96F6-7430C40B3490}" destId="{F77E57A9-7E3F-4E0D-9762-50A874C07B93}" srcOrd="0" destOrd="0" presId="urn:microsoft.com/office/officeart/2008/layout/LinedList"/>
    <dgm:cxn modelId="{F931E72D-1594-40B6-85B8-D565496441A2}" type="presParOf" srcId="{7F83B7E2-D2AB-4376-96F6-7430C40B3490}" destId="{5A709782-31F5-43E6-ABD3-9E83C4088369}" srcOrd="1" destOrd="0" presId="urn:microsoft.com/office/officeart/2008/layout/LinedList"/>
    <dgm:cxn modelId="{191E09D9-C197-489E-86F8-E077227FEF16}" type="presParOf" srcId="{5A709782-31F5-43E6-ABD3-9E83C4088369}" destId="{5BA1523E-38FA-465C-961F-F661B1E0787C}" srcOrd="0" destOrd="0" presId="urn:microsoft.com/office/officeart/2008/layout/LinedList"/>
    <dgm:cxn modelId="{4E7AB6AC-F944-4461-9EF3-BBAFC8C53DD6}" type="presParOf" srcId="{5A709782-31F5-43E6-ABD3-9E83C4088369}" destId="{24B38A29-D226-48C9-B614-F0523AEFA487}" srcOrd="1" destOrd="0" presId="urn:microsoft.com/office/officeart/2008/layout/LinedList"/>
    <dgm:cxn modelId="{0EB5E9F4-116A-4037-8E00-AA8109311D86}" type="presParOf" srcId="{5A709782-31F5-43E6-ABD3-9E83C4088369}" destId="{723A6D89-63DF-4EEC-B679-F44793793A42}" srcOrd="2" destOrd="0" presId="urn:microsoft.com/office/officeart/2008/layout/LinedList"/>
    <dgm:cxn modelId="{6FED8A93-4231-4453-9E1E-96A435BE214E}" type="presParOf" srcId="{7F83B7E2-D2AB-4376-96F6-7430C40B3490}" destId="{813D0F75-E874-4357-AF0F-713DFFF986C5}" srcOrd="2" destOrd="0" presId="urn:microsoft.com/office/officeart/2008/layout/LinedList"/>
    <dgm:cxn modelId="{5E30E3D2-F935-4BE5-B451-8FEADA89FE71}" type="presParOf" srcId="{7F83B7E2-D2AB-4376-96F6-7430C40B3490}" destId="{3D864392-E838-4D35-94CC-F24E4EB86856}" srcOrd="3" destOrd="0" presId="urn:microsoft.com/office/officeart/2008/layout/LinedList"/>
    <dgm:cxn modelId="{B7888F5C-47B0-4D49-8C42-6CBA31037439}" type="presParOf" srcId="{7F83B7E2-D2AB-4376-96F6-7430C40B3490}" destId="{C0661783-1530-4F46-8EA8-EF05AA9721D4}" srcOrd="4" destOrd="0" presId="urn:microsoft.com/office/officeart/2008/layout/LinedList"/>
    <dgm:cxn modelId="{38B44E3B-3EFB-4D3B-B5B7-2001D2A4EF58}" type="presParOf" srcId="{C0661783-1530-4F46-8EA8-EF05AA9721D4}" destId="{23959776-70C3-435E-8A3C-317A3B168791}" srcOrd="0" destOrd="0" presId="urn:microsoft.com/office/officeart/2008/layout/LinedList"/>
    <dgm:cxn modelId="{11C86EF1-254B-4CAA-A850-B720272D8BF8}" type="presParOf" srcId="{C0661783-1530-4F46-8EA8-EF05AA9721D4}" destId="{B5C8CA9A-43E3-40D3-963F-4D5927DD803E}" srcOrd="1" destOrd="0" presId="urn:microsoft.com/office/officeart/2008/layout/LinedList"/>
    <dgm:cxn modelId="{C046E960-828A-4EA3-A185-7298FB0F0449}" type="presParOf" srcId="{C0661783-1530-4F46-8EA8-EF05AA9721D4}" destId="{E9E5DABB-5ABC-48F3-90AE-8994B0558551}" srcOrd="2" destOrd="0" presId="urn:microsoft.com/office/officeart/2008/layout/LinedList"/>
    <dgm:cxn modelId="{F9360BA3-EEEC-4B59-BA29-EBEA2769E4D8}" type="presParOf" srcId="{7F83B7E2-D2AB-4376-96F6-7430C40B3490}" destId="{92F03A1F-CD2C-4DE4-8AE8-092B42479333}" srcOrd="5" destOrd="0" presId="urn:microsoft.com/office/officeart/2008/layout/LinedList"/>
    <dgm:cxn modelId="{0B70EDEB-029D-4B6A-BB1A-111B3509AE5A}" type="presParOf" srcId="{7F83B7E2-D2AB-4376-96F6-7430C40B3490}" destId="{3390FE29-128D-418B-80C3-3BFC3053C7D9}" srcOrd="6" destOrd="0" presId="urn:microsoft.com/office/officeart/2008/layout/LinedList"/>
    <dgm:cxn modelId="{B80C03FD-95BD-458E-9E5C-0A3A1187BBC0}" type="presParOf" srcId="{7F83B7E2-D2AB-4376-96F6-7430C40B3490}" destId="{785C4387-D8C4-4FF5-B57A-7A8FA4E3AA47}" srcOrd="7" destOrd="0" presId="urn:microsoft.com/office/officeart/2008/layout/LinedList"/>
    <dgm:cxn modelId="{DDF884E0-D6ED-4B11-8408-74DCE6D03D67}" type="presParOf" srcId="{785C4387-D8C4-4FF5-B57A-7A8FA4E3AA47}" destId="{7F9B456D-08BB-4F4C-9399-33E6EDE61F21}" srcOrd="0" destOrd="0" presId="urn:microsoft.com/office/officeart/2008/layout/LinedList"/>
    <dgm:cxn modelId="{0FA93FF0-2617-439D-BC3E-82D2A51254F5}" type="presParOf" srcId="{785C4387-D8C4-4FF5-B57A-7A8FA4E3AA47}" destId="{8C397BB8-02C2-4029-8DB1-E5215FD7E213}" srcOrd="1" destOrd="0" presId="urn:microsoft.com/office/officeart/2008/layout/LinedList"/>
    <dgm:cxn modelId="{CF128D9C-42A8-48FC-8674-E7C777E11389}" type="presParOf" srcId="{785C4387-D8C4-4FF5-B57A-7A8FA4E3AA47}" destId="{56E5758B-0CC1-43C3-AB6C-E93B850D8B85}" srcOrd="2" destOrd="0" presId="urn:microsoft.com/office/officeart/2008/layout/LinedList"/>
    <dgm:cxn modelId="{6DCFBC6A-9FC3-4091-85C2-9ACF10352348}" type="presParOf" srcId="{7F83B7E2-D2AB-4376-96F6-7430C40B3490}" destId="{DE1B541C-CDF3-474C-A8B2-11138E129377}" srcOrd="8" destOrd="0" presId="urn:microsoft.com/office/officeart/2008/layout/LinedList"/>
    <dgm:cxn modelId="{1F00C2F3-20C7-4820-A243-B393E1D4FDE3}" type="presParOf" srcId="{7F83B7E2-D2AB-4376-96F6-7430C40B3490}" destId="{9C71E578-5522-401A-BC24-7305D8E2C041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621C4D-0C19-4198-B8BD-4679CA9E9321}">
      <dsp:nvSpPr>
        <dsp:cNvPr id="0" name=""/>
        <dsp:cNvSpPr/>
      </dsp:nvSpPr>
      <dsp:spPr>
        <a:xfrm>
          <a:off x="0" y="0"/>
          <a:ext cx="475252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6E2993-1A3D-4BAB-B759-7FA74FEC7E69}">
      <dsp:nvSpPr>
        <dsp:cNvPr id="0" name=""/>
        <dsp:cNvSpPr/>
      </dsp:nvSpPr>
      <dsp:spPr>
        <a:xfrm>
          <a:off x="0" y="0"/>
          <a:ext cx="2032618" cy="27368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Civic Education</a:t>
          </a:r>
          <a:endParaRPr lang="en-US" sz="3000" kern="1200" dirty="0"/>
        </a:p>
      </dsp:txBody>
      <dsp:txXfrm>
        <a:off x="0" y="0"/>
        <a:ext cx="2032618" cy="2736849"/>
      </dsp:txXfrm>
    </dsp:sp>
    <dsp:sp modelId="{BA4F25B8-65C3-4F22-803D-20AFC70B9613}">
      <dsp:nvSpPr>
        <dsp:cNvPr id="0" name=""/>
        <dsp:cNvSpPr/>
      </dsp:nvSpPr>
      <dsp:spPr>
        <a:xfrm>
          <a:off x="2083508" y="25791"/>
          <a:ext cx="2663248" cy="5158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For School Students</a:t>
          </a:r>
          <a:endParaRPr lang="en-US" sz="1800" kern="1200" dirty="0"/>
        </a:p>
      </dsp:txBody>
      <dsp:txXfrm>
        <a:off x="2083508" y="25791"/>
        <a:ext cx="2663248" cy="515832"/>
      </dsp:txXfrm>
    </dsp:sp>
    <dsp:sp modelId="{D2BE6963-57AD-45E2-BCC0-47B06221CA8E}">
      <dsp:nvSpPr>
        <dsp:cNvPr id="0" name=""/>
        <dsp:cNvSpPr/>
      </dsp:nvSpPr>
      <dsp:spPr>
        <a:xfrm>
          <a:off x="2032618" y="541623"/>
          <a:ext cx="27141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7C76FF-91BF-4662-B8E4-DBCD095C97AF}">
      <dsp:nvSpPr>
        <dsp:cNvPr id="0" name=""/>
        <dsp:cNvSpPr/>
      </dsp:nvSpPr>
      <dsp:spPr>
        <a:xfrm>
          <a:off x="2083508" y="567415"/>
          <a:ext cx="2663248" cy="5158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For </a:t>
          </a:r>
          <a:r>
            <a:rPr lang="en-US" sz="1800" kern="1200" dirty="0" smtClean="0"/>
            <a:t>NGO’s</a:t>
          </a:r>
          <a:endParaRPr lang="en-US" sz="1800" kern="1200" dirty="0"/>
        </a:p>
      </dsp:txBody>
      <dsp:txXfrm>
        <a:off x="2083508" y="567415"/>
        <a:ext cx="2663248" cy="515832"/>
      </dsp:txXfrm>
    </dsp:sp>
    <dsp:sp modelId="{A3C8F8AC-AC71-40A9-8C12-03E80BD55E62}">
      <dsp:nvSpPr>
        <dsp:cNvPr id="0" name=""/>
        <dsp:cNvSpPr/>
      </dsp:nvSpPr>
      <dsp:spPr>
        <a:xfrm>
          <a:off x="2032618" y="1083247"/>
          <a:ext cx="27141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E717AD-A9DF-4B84-ACC4-70215FF16303}">
      <dsp:nvSpPr>
        <dsp:cNvPr id="0" name=""/>
        <dsp:cNvSpPr/>
      </dsp:nvSpPr>
      <dsp:spPr>
        <a:xfrm>
          <a:off x="2083508" y="1109038"/>
          <a:ext cx="2663248" cy="5158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Vulnerable </a:t>
          </a:r>
          <a:r>
            <a:rPr lang="en-US" sz="1800" kern="1200" dirty="0" smtClean="0"/>
            <a:t>areas</a:t>
          </a:r>
          <a:endParaRPr lang="en-US" sz="1800" kern="1200" dirty="0"/>
        </a:p>
      </dsp:txBody>
      <dsp:txXfrm>
        <a:off x="2083508" y="1109038"/>
        <a:ext cx="2663248" cy="515832"/>
      </dsp:txXfrm>
    </dsp:sp>
    <dsp:sp modelId="{8F628899-E3A9-440A-9A45-273F3EAD156C}">
      <dsp:nvSpPr>
        <dsp:cNvPr id="0" name=""/>
        <dsp:cNvSpPr/>
      </dsp:nvSpPr>
      <dsp:spPr>
        <a:xfrm>
          <a:off x="2032618" y="1624871"/>
          <a:ext cx="27141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B6C89D-741A-463A-9E6F-65074F274692}">
      <dsp:nvSpPr>
        <dsp:cNvPr id="0" name=""/>
        <dsp:cNvSpPr/>
      </dsp:nvSpPr>
      <dsp:spPr>
        <a:xfrm>
          <a:off x="2083508" y="1650662"/>
          <a:ext cx="2663248" cy="5158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Political Parties</a:t>
          </a:r>
          <a:endParaRPr lang="en-US" sz="1800" kern="1200" dirty="0"/>
        </a:p>
      </dsp:txBody>
      <dsp:txXfrm>
        <a:off x="2083508" y="1650662"/>
        <a:ext cx="2663248" cy="515832"/>
      </dsp:txXfrm>
    </dsp:sp>
    <dsp:sp modelId="{E5DB116B-D7D7-4C08-9BFA-4484351BB6C4}">
      <dsp:nvSpPr>
        <dsp:cNvPr id="0" name=""/>
        <dsp:cNvSpPr/>
      </dsp:nvSpPr>
      <dsp:spPr>
        <a:xfrm>
          <a:off x="2032618" y="2166494"/>
          <a:ext cx="27141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B2E28D-2C5B-4F2B-B6BE-C7560AD746DB}">
      <dsp:nvSpPr>
        <dsp:cNvPr id="0" name=""/>
        <dsp:cNvSpPr/>
      </dsp:nvSpPr>
      <dsp:spPr>
        <a:xfrm>
          <a:off x="2083508" y="2192286"/>
          <a:ext cx="2663248" cy="5158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Atolls / Islands</a:t>
          </a:r>
          <a:endParaRPr lang="en-US" sz="1800" kern="1200" dirty="0"/>
        </a:p>
      </dsp:txBody>
      <dsp:txXfrm>
        <a:off x="2083508" y="2192286"/>
        <a:ext cx="2663248" cy="515832"/>
      </dsp:txXfrm>
    </dsp:sp>
    <dsp:sp modelId="{AF8687D5-2133-4BE6-A98F-163AD10A38FA}">
      <dsp:nvSpPr>
        <dsp:cNvPr id="0" name=""/>
        <dsp:cNvSpPr/>
      </dsp:nvSpPr>
      <dsp:spPr>
        <a:xfrm>
          <a:off x="2032618" y="2708118"/>
          <a:ext cx="27141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E91E90-B691-49A9-8215-262DD57ABE17}">
      <dsp:nvSpPr>
        <dsp:cNvPr id="0" name=""/>
        <dsp:cNvSpPr/>
      </dsp:nvSpPr>
      <dsp:spPr>
        <a:xfrm>
          <a:off x="0" y="2736849"/>
          <a:ext cx="475252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1DF00D-0605-4BD8-A192-46BFB9B41C6D}">
      <dsp:nvSpPr>
        <dsp:cNvPr id="0" name=""/>
        <dsp:cNvSpPr/>
      </dsp:nvSpPr>
      <dsp:spPr>
        <a:xfrm>
          <a:off x="0" y="2736849"/>
          <a:ext cx="1973290" cy="27368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Voter Education</a:t>
          </a:r>
          <a:endParaRPr lang="en-US" sz="3000" kern="1200" dirty="0"/>
        </a:p>
      </dsp:txBody>
      <dsp:txXfrm>
        <a:off x="0" y="2736849"/>
        <a:ext cx="1973290" cy="2736849"/>
      </dsp:txXfrm>
    </dsp:sp>
    <dsp:sp modelId="{24B38A29-D226-48C9-B614-F0523AEFA487}">
      <dsp:nvSpPr>
        <dsp:cNvPr id="0" name=""/>
        <dsp:cNvSpPr/>
      </dsp:nvSpPr>
      <dsp:spPr>
        <a:xfrm>
          <a:off x="2025364" y="2779613"/>
          <a:ext cx="2725184" cy="855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TV / Radio Programs</a:t>
          </a:r>
          <a:endParaRPr lang="en-US" sz="1800" kern="1200" dirty="0"/>
        </a:p>
      </dsp:txBody>
      <dsp:txXfrm>
        <a:off x="2025364" y="2779613"/>
        <a:ext cx="2725184" cy="855265"/>
      </dsp:txXfrm>
    </dsp:sp>
    <dsp:sp modelId="{813D0F75-E874-4357-AF0F-713DFFF986C5}">
      <dsp:nvSpPr>
        <dsp:cNvPr id="0" name=""/>
        <dsp:cNvSpPr/>
      </dsp:nvSpPr>
      <dsp:spPr>
        <a:xfrm>
          <a:off x="1973290" y="3634878"/>
          <a:ext cx="277725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C8CA9A-43E3-40D3-963F-4D5927DD803E}">
      <dsp:nvSpPr>
        <dsp:cNvPr id="0" name=""/>
        <dsp:cNvSpPr/>
      </dsp:nvSpPr>
      <dsp:spPr>
        <a:xfrm>
          <a:off x="2025364" y="3677642"/>
          <a:ext cx="2725184" cy="855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Social Media Campaigns</a:t>
          </a:r>
          <a:endParaRPr lang="en-US" sz="1800" kern="1200" dirty="0"/>
        </a:p>
      </dsp:txBody>
      <dsp:txXfrm>
        <a:off x="2025364" y="3677642"/>
        <a:ext cx="2725184" cy="855265"/>
      </dsp:txXfrm>
    </dsp:sp>
    <dsp:sp modelId="{92F03A1F-CD2C-4DE4-8AE8-092B42479333}">
      <dsp:nvSpPr>
        <dsp:cNvPr id="0" name=""/>
        <dsp:cNvSpPr/>
      </dsp:nvSpPr>
      <dsp:spPr>
        <a:xfrm>
          <a:off x="1973290" y="4532907"/>
          <a:ext cx="277725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397BB8-02C2-4029-8DB1-E5215FD7E213}">
      <dsp:nvSpPr>
        <dsp:cNvPr id="0" name=""/>
        <dsp:cNvSpPr/>
      </dsp:nvSpPr>
      <dsp:spPr>
        <a:xfrm>
          <a:off x="2025364" y="4575671"/>
          <a:ext cx="2725184" cy="855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Road Events</a:t>
          </a:r>
          <a:endParaRPr lang="en-US" sz="1800" kern="1200" dirty="0"/>
        </a:p>
      </dsp:txBody>
      <dsp:txXfrm>
        <a:off x="2025364" y="4575671"/>
        <a:ext cx="2725184" cy="855265"/>
      </dsp:txXfrm>
    </dsp:sp>
    <dsp:sp modelId="{DE1B541C-CDF3-474C-A8B2-11138E129377}">
      <dsp:nvSpPr>
        <dsp:cNvPr id="0" name=""/>
        <dsp:cNvSpPr/>
      </dsp:nvSpPr>
      <dsp:spPr>
        <a:xfrm>
          <a:off x="1973290" y="5430936"/>
          <a:ext cx="277725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8159E8-8065-4849-A81F-8AEAC8C91524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6434C3-92DB-4A3E-A168-E34546E0B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468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6434C3-92DB-4A3E-A168-E34546E0B7D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653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416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91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8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35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7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857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778"/>
            <a:ext cx="9144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7544" y="2276872"/>
            <a:ext cx="82296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4015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23728" y="1268760"/>
            <a:ext cx="6563072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134072" y="1844824"/>
            <a:ext cx="6563072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6818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86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86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33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90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11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19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338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p:txStyles>
    <p:titleStyle>
      <a:lvl1pPr algn="l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CCD61-643D-44A5-A450-3A42A50CBC1E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57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jpg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2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8.png"/><Relationship Id="rId4" Type="http://schemas.openxmlformats.org/officeDocument/2006/relationships/image" Target="../media/image13.jpe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8483" y="176900"/>
            <a:ext cx="741682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VOTER EDUCATION FOR INFORMED &amp; ETHICAL VOTING</a:t>
            </a:r>
            <a:endParaRPr lang="en-US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Picture 2" descr="C:\Users\Nazma\Desktop\New folder\commission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16632"/>
            <a:ext cx="12954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7504" y="6228601"/>
            <a:ext cx="892824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ELECTIONS COMMISSION OF MALDIVES</a:t>
            </a:r>
            <a:endParaRPr lang="en-U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098" name="Picture 2" descr="C:\Users\Administrator\Desktop\maldives-island-bea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45" y="2564905"/>
            <a:ext cx="7488829" cy="374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istrator\Desktop\Flag_of_Maldives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3" y="1340768"/>
            <a:ext cx="1755041" cy="117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2217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19672" y="0"/>
            <a:ext cx="6408712" cy="1069514"/>
          </a:xfrm>
        </p:spPr>
        <p:txBody>
          <a:bodyPr/>
          <a:lstStyle/>
          <a:p>
            <a:pPr algn="ctr"/>
            <a:r>
              <a:rPr lang="en-US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CONCLUSION</a:t>
            </a:r>
            <a:endParaRPr lang="en-US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6" name="Picture 5" descr="C:\Users\Nazma\Desktop\New folder\commission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4" y="5949280"/>
            <a:ext cx="989654" cy="87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Administrator\Desktop\Lily-Beach-front-page-slide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8136904" cy="36758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94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Nazma\Desktop\New folder\commission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4" y="5949280"/>
            <a:ext cx="989654" cy="87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2000" y="188640"/>
            <a:ext cx="42973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THANK YOU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55776" y="5487615"/>
            <a:ext cx="60308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ANY QUESTION??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150" name="Picture 6" descr="C:\Users\Administrator\Desktop\banner_aerial-view-5-niyama-maldives-luxury-resort-maldives-island-hot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19" y="1268761"/>
            <a:ext cx="8106586" cy="38884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07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mapa-islas-maldiv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520958"/>
            <a:ext cx="36068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0"/>
          </p:nvPr>
        </p:nvSpPr>
        <p:spPr>
          <a:xfrm>
            <a:off x="467544" y="913284"/>
            <a:ext cx="8568952" cy="5472608"/>
          </a:xfrm>
        </p:spPr>
        <p:txBody>
          <a:bodyPr/>
          <a:lstStyle/>
          <a:p>
            <a:pPr marL="285750" indent="-28575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Introduction to Maldives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Current Voter Education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Voter Education plans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Conclusion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CONTENT</a:t>
            </a:r>
            <a:endParaRPr lang="en-US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6" name="Picture 5" descr="C:\Users\Nazma\Desktop\New folder\commission-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4" y="5949280"/>
            <a:ext cx="989654" cy="87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67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19672" y="0"/>
            <a:ext cx="7524328" cy="764704"/>
          </a:xfrm>
        </p:spPr>
        <p:txBody>
          <a:bodyPr/>
          <a:lstStyle/>
          <a:p>
            <a:r>
              <a:rPr lang="en-US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Introduction to Maldives</a:t>
            </a:r>
          </a:p>
        </p:txBody>
      </p:sp>
      <p:pic>
        <p:nvPicPr>
          <p:cNvPr id="6" name="Picture 5" descr="C:\Users\Nazma\Desktop\New folder\commission-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4" y="5949280"/>
            <a:ext cx="989654" cy="87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6038023"/>
              </p:ext>
            </p:extLst>
          </p:nvPr>
        </p:nvGraphicFramePr>
        <p:xfrm>
          <a:off x="611560" y="764704"/>
          <a:ext cx="8447856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Acrobat Document" r:id="rId4" imgW="10677275" imgH="1895400" progId="AcroExch.Document.11">
                  <p:embed/>
                </p:oleObj>
              </mc:Choice>
              <mc:Fallback>
                <p:oleObj name="Acrobat Document" r:id="rId4" imgW="10677275" imgH="1895400" progId="AcroExch.Document.11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764704"/>
                        <a:ext cx="8447856" cy="213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924944"/>
            <a:ext cx="3869782" cy="37160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2915816" y="3933056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Haa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Alif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Atoll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Constituencies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13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>
          <a:xfrm>
            <a:off x="82554" y="913284"/>
            <a:ext cx="8568952" cy="5472608"/>
          </a:xfrm>
        </p:spPr>
        <p:txBody>
          <a:bodyPr/>
          <a:lstStyle/>
          <a:p>
            <a:pPr marL="285750" indent="-28575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Geographically dispersed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Administrative Divisions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Boundary Delimitation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Constituencies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Introduction to Maldives</a:t>
            </a:r>
            <a:endParaRPr lang="en-US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6" name="Picture 5" descr="C:\Users\Nazma\Desktop\New folder\commission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4" y="5949280"/>
            <a:ext cx="989654" cy="87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dministrator\Desktop\Plumeria island aerial 2 beachsi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123055"/>
            <a:ext cx="4753597" cy="266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60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Desktop\DJI_00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7" y="908721"/>
            <a:ext cx="469969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dministrator\Desktop\1_itha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7" y="3717032"/>
            <a:ext cx="4699695" cy="269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Content Placeholder 2"/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143107757"/>
              </p:ext>
            </p:extLst>
          </p:nvPr>
        </p:nvGraphicFramePr>
        <p:xfrm>
          <a:off x="395536" y="912813"/>
          <a:ext cx="4752528" cy="5473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Current Voter Education</a:t>
            </a:r>
            <a:endParaRPr lang="en-US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6" name="Picture 5" descr="C:\Users\Nazma\Desktop\New folder\commission-logo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4" y="5949280"/>
            <a:ext cx="989654" cy="87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3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VE &amp; VA Materials</a:t>
            </a:r>
            <a:endParaRPr lang="en-US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6" name="Picture 5" descr="C:\Users\Nazma\Desktop\New folder\commission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4" y="5949280"/>
            <a:ext cx="989654" cy="87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J:\re-registration new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63062"/>
            <a:ext cx="2979093" cy="42035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J:\registry lis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964757"/>
            <a:ext cx="4048417" cy="40484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rot="16200000">
            <a:off x="-1032899" y="2649348"/>
            <a:ext cx="39672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Local Council Election 2017 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Re-Registration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67332" y="5166632"/>
            <a:ext cx="40691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Local Council Election 2017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Complains for Voters registry </a:t>
            </a:r>
          </a:p>
        </p:txBody>
      </p:sp>
    </p:spTree>
    <p:extLst>
      <p:ext uri="{BB962C8B-B14F-4D97-AF65-F5344CB8AC3E}">
        <p14:creationId xmlns:p14="http://schemas.microsoft.com/office/powerpoint/2010/main" val="140706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VE &amp; VA Materials</a:t>
            </a:r>
            <a:endParaRPr lang="en-US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6" name="Picture 5" descr="C:\Users\Nazma\Desktop\New folder\commission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4" y="5949280"/>
            <a:ext cx="989654" cy="87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J:\14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47265"/>
            <a:ext cx="3024336" cy="42911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 descr="J:\time and date of local election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04395" y="1700463"/>
            <a:ext cx="4158804" cy="28633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TextBox 6"/>
          <p:cNvSpPr txBox="1"/>
          <p:nvPr/>
        </p:nvSpPr>
        <p:spPr>
          <a:xfrm>
            <a:off x="4967332" y="5259671"/>
            <a:ext cx="40691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Local Council Election 2017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Election Day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5576" y="5213505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1414 Toll Free number</a:t>
            </a:r>
          </a:p>
        </p:txBody>
      </p:sp>
    </p:spTree>
    <p:extLst>
      <p:ext uri="{BB962C8B-B14F-4D97-AF65-F5344CB8AC3E}">
        <p14:creationId xmlns:p14="http://schemas.microsoft.com/office/powerpoint/2010/main" val="428567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VE &amp; VA Materials</a:t>
            </a:r>
            <a:endParaRPr lang="en-US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6" name="Picture 5" descr="C:\Users\Nazma\Desktop\New folder\commission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4" y="5949280"/>
            <a:ext cx="989654" cy="87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J:\Vote Buy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81" y="1124744"/>
            <a:ext cx="3439209" cy="34327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Z:\CIVIC AND VOTER EDUCATION SECTION\Voter Education\all awareness materials\ide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144721"/>
            <a:ext cx="3253488" cy="44727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8781" y="4844172"/>
            <a:ext cx="40691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Local Council Election 2017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Vote Buying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32040" y="5827569"/>
            <a:ext cx="40691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Politically having a different view isn't a problem</a:t>
            </a:r>
          </a:p>
        </p:txBody>
      </p:sp>
    </p:spTree>
    <p:extLst>
      <p:ext uri="{BB962C8B-B14F-4D97-AF65-F5344CB8AC3E}">
        <p14:creationId xmlns:p14="http://schemas.microsoft.com/office/powerpoint/2010/main" val="428567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VE Plans</a:t>
            </a:r>
            <a:endParaRPr lang="en-US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6" name="Picture 5" descr="C:\Users\Nazma\Desktop\New folder\commission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4" y="5949280"/>
            <a:ext cx="989654" cy="87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683568" y="3140968"/>
            <a:ext cx="3096344" cy="1440160"/>
          </a:xfrm>
          <a:prstGeom prst="wedgeEllipse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Mobile Application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5733167" y="411204"/>
            <a:ext cx="3096344" cy="1440160"/>
          </a:xfrm>
          <a:prstGeom prst="wedgeEllipse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Social Media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548781" y="1131284"/>
            <a:ext cx="3096344" cy="1440160"/>
          </a:xfrm>
          <a:prstGeom prst="wedgeEllipse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Signage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4040979" y="2132856"/>
            <a:ext cx="3240360" cy="1440160"/>
          </a:xfrm>
          <a:prstGeom prst="wedgeEllipse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New Strategy in </a:t>
            </a:r>
          </a:p>
          <a:p>
            <a:pPr algn="ct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Process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dministrator\Desktop\130111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979" y="4005064"/>
            <a:ext cx="4932040" cy="263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139239" y="4064223"/>
            <a:ext cx="4069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Male’ - Capital City</a:t>
            </a:r>
          </a:p>
        </p:txBody>
      </p:sp>
    </p:spTree>
    <p:extLst>
      <p:ext uri="{BB962C8B-B14F-4D97-AF65-F5344CB8AC3E}">
        <p14:creationId xmlns:p14="http://schemas.microsoft.com/office/powerpoint/2010/main" val="53823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7" grpId="0" animBg="1"/>
      <p:bldP spid="8" grpId="0" animBg="1"/>
      <p:bldP spid="9" grpId="0" animBg="1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1091</TotalTime>
  <Words>143</Words>
  <Application>Microsoft Office PowerPoint</Application>
  <PresentationFormat>On-screen Show (4:3)</PresentationFormat>
  <Paragraphs>50</Paragraphs>
  <Slides>11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Office Theme</vt:lpstr>
      <vt:lpstr>Custom Design</vt:lpstr>
      <vt:lpstr>Acrobat Document</vt:lpstr>
      <vt:lpstr>PowerPoint Presentation</vt:lpstr>
      <vt:lpstr>CONTENT</vt:lpstr>
      <vt:lpstr>Introduction to Maldives</vt:lpstr>
      <vt:lpstr>Introduction to Maldives</vt:lpstr>
      <vt:lpstr>Current Voter Education</vt:lpstr>
      <vt:lpstr>VE &amp; VA Materials</vt:lpstr>
      <vt:lpstr>VE &amp; VA Materials</vt:lpstr>
      <vt:lpstr>VE &amp; VA Materials</vt:lpstr>
      <vt:lpstr>VE Plans</vt:lpstr>
      <vt:lpstr>CONCLUSION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Elections</cp:lastModifiedBy>
  <cp:revision>50</cp:revision>
  <dcterms:created xsi:type="dcterms:W3CDTF">2014-04-01T16:35:38Z</dcterms:created>
  <dcterms:modified xsi:type="dcterms:W3CDTF">2016-10-19T20:15:25Z</dcterms:modified>
</cp:coreProperties>
</file>