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 id="2147483670" r:id="rId5"/>
    <p:sldMasterId id="2147483683" r:id="rId6"/>
  </p:sldMasterIdLst>
  <p:notesMasterIdLst>
    <p:notesMasterId r:id="rId21"/>
  </p:notesMasterIdLst>
  <p:handoutMasterIdLst>
    <p:handoutMasterId r:id="rId22"/>
  </p:handoutMasterIdLst>
  <p:sldIdLst>
    <p:sldId id="311" r:id="rId7"/>
    <p:sldId id="368" r:id="rId8"/>
    <p:sldId id="370" r:id="rId9"/>
    <p:sldId id="374" r:id="rId10"/>
    <p:sldId id="319" r:id="rId11"/>
    <p:sldId id="369" r:id="rId12"/>
    <p:sldId id="375" r:id="rId13"/>
    <p:sldId id="376" r:id="rId14"/>
    <p:sldId id="377" r:id="rId15"/>
    <p:sldId id="378" r:id="rId16"/>
    <p:sldId id="382" r:id="rId17"/>
    <p:sldId id="380" r:id="rId18"/>
    <p:sldId id="381" r:id="rId19"/>
    <p:sldId id="379" r:id="rId20"/>
  </p:sldIdLst>
  <p:sldSz cx="9144000" cy="6858000" type="screen4x3"/>
  <p:notesSz cx="6735763" cy="9866313"/>
  <p:embeddedFontLst>
    <p:embeddedFont>
      <p:font typeface="Calibri" panose="020F0502020204030204" pitchFamily="34" charset="0"/>
      <p:regular r:id="rId23"/>
      <p:bold r:id="rId24"/>
      <p:italic r:id="rId25"/>
      <p:boldItalic r:id="rId26"/>
    </p:embeddedFont>
    <p:embeddedFont>
      <p:font typeface="ＭＳ Ｐゴシック" panose="020B0600070205080204" pitchFamily="34" charset="-128"/>
      <p:regular r:id="rId27"/>
    </p:embeddedFont>
    <p:embeddedFont>
      <p:font typeface="Cambria" panose="02040503050406030204" pitchFamily="18"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39" autoAdjust="0"/>
    <p:restoredTop sz="99725" autoAdjust="0"/>
  </p:normalViewPr>
  <p:slideViewPr>
    <p:cSldViewPr>
      <p:cViewPr varScale="1">
        <p:scale>
          <a:sx n="65" d="100"/>
          <a:sy n="65" d="100"/>
        </p:scale>
        <p:origin x="222"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699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3.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font" Target="fonts/font2.fntdata"/><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ableStyles" Target="tableStyles.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4D62F4AC-CD24-134D-B09D-7150BB267256}" type="datetimeFigureOut">
              <a:rPr lang="en-US" smtClean="0"/>
              <a:t>10/20/2016</a:t>
            </a:fld>
            <a:endParaRPr lang="en-US" dirty="0"/>
          </a:p>
        </p:txBody>
      </p:sp>
      <p:sp>
        <p:nvSpPr>
          <p:cNvPr id="4" name="Footer Placeholder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D0188215-F390-2049-B52D-36C638552478}" type="slidenum">
              <a:rPr lang="en-US" smtClean="0"/>
              <a:t>‹#›</a:t>
            </a:fld>
            <a:endParaRPr lang="en-US" dirty="0"/>
          </a:p>
        </p:txBody>
      </p:sp>
    </p:spTree>
    <p:extLst>
      <p:ext uri="{BB962C8B-B14F-4D97-AF65-F5344CB8AC3E}">
        <p14:creationId xmlns:p14="http://schemas.microsoft.com/office/powerpoint/2010/main" val="4477084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F46168E2-C987-1B4D-9631-B823AAF5257E}" type="datetimeFigureOut">
              <a:rPr lang="en-US" smtClean="0"/>
              <a:t>10/20/2016</a:t>
            </a:fld>
            <a:endParaRPr lang="en-US" dirty="0"/>
          </a:p>
        </p:txBody>
      </p:sp>
      <p:sp>
        <p:nvSpPr>
          <p:cNvPr id="4" name="Slide Image Placeholder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51831E58-8813-0441-8F19-DE39D41A7F12}" type="slidenum">
              <a:rPr lang="en-US" smtClean="0"/>
              <a:t>‹#›</a:t>
            </a:fld>
            <a:endParaRPr lang="en-US" dirty="0"/>
          </a:p>
        </p:txBody>
      </p:sp>
    </p:spTree>
    <p:extLst>
      <p:ext uri="{BB962C8B-B14F-4D97-AF65-F5344CB8AC3E}">
        <p14:creationId xmlns:p14="http://schemas.microsoft.com/office/powerpoint/2010/main" val="622718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066800"/>
            <a:ext cx="7772400" cy="1470025"/>
          </a:xfrm>
        </p:spPr>
        <p:txBody>
          <a:bodyPr/>
          <a:lstStyle/>
          <a:p>
            <a:r>
              <a:rPr lang="en-US" dirty="0"/>
              <a:t>Click to edit Master title style</a:t>
            </a:r>
          </a:p>
        </p:txBody>
      </p:sp>
      <p:sp>
        <p:nvSpPr>
          <p:cNvPr id="3" name="Subtitle 2"/>
          <p:cNvSpPr>
            <a:spLocks noGrp="1"/>
          </p:cNvSpPr>
          <p:nvPr>
            <p:ph type="subTitle" idx="1"/>
          </p:nvPr>
        </p:nvSpPr>
        <p:spPr>
          <a:xfrm>
            <a:off x="1447800" y="2895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660630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434D7F-3931-234C-B7BE-A2F301E4FC15}" type="datetimeFigureOut">
              <a:rPr lang="en-US" smtClean="0"/>
              <a:t>10/20/2016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0400AC-7C7B-EE4B-942B-986ECEEEC38A}" type="slidenum">
              <a:rPr lang="en-US" smtClean="0"/>
              <a:t>‹#›</a:t>
            </a:fld>
            <a:endParaRPr lang="en-US"/>
          </a:p>
        </p:txBody>
      </p:sp>
    </p:spTree>
    <p:extLst>
      <p:ext uri="{BB962C8B-B14F-4D97-AF65-F5344CB8AC3E}">
        <p14:creationId xmlns:p14="http://schemas.microsoft.com/office/powerpoint/2010/main" val="2590869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434D7F-3931-234C-B7BE-A2F301E4FC15}" type="datetimeFigureOut">
              <a:rPr lang="en-US" smtClean="0"/>
              <a:t>10/20/2016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0400AC-7C7B-EE4B-942B-986ECEEEC38A}" type="slidenum">
              <a:rPr lang="en-US" smtClean="0"/>
              <a:t>‹#›</a:t>
            </a:fld>
            <a:endParaRPr lang="en-US"/>
          </a:p>
        </p:txBody>
      </p:sp>
    </p:spTree>
    <p:extLst>
      <p:ext uri="{BB962C8B-B14F-4D97-AF65-F5344CB8AC3E}">
        <p14:creationId xmlns:p14="http://schemas.microsoft.com/office/powerpoint/2010/main" val="808977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434D7F-3931-234C-B7BE-A2F301E4FC15}" type="datetimeFigureOut">
              <a:rPr lang="en-US" smtClean="0"/>
              <a:t>10/20/2016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0400AC-7C7B-EE4B-942B-986ECEEEC38A}" type="slidenum">
              <a:rPr lang="en-US" smtClean="0"/>
              <a:t>‹#›</a:t>
            </a:fld>
            <a:endParaRPr lang="en-US"/>
          </a:p>
        </p:txBody>
      </p:sp>
    </p:spTree>
    <p:extLst>
      <p:ext uri="{BB962C8B-B14F-4D97-AF65-F5344CB8AC3E}">
        <p14:creationId xmlns:p14="http://schemas.microsoft.com/office/powerpoint/2010/main" val="1324189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434D7F-3931-234C-B7BE-A2F301E4FC15}" type="datetimeFigureOut">
              <a:rPr lang="en-US" smtClean="0"/>
              <a:t>10/20/2016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0400AC-7C7B-EE4B-942B-986ECEEEC38A}" type="slidenum">
              <a:rPr lang="en-US" smtClean="0"/>
              <a:t>‹#›</a:t>
            </a:fld>
            <a:endParaRPr lang="en-US"/>
          </a:p>
        </p:txBody>
      </p:sp>
    </p:spTree>
    <p:extLst>
      <p:ext uri="{BB962C8B-B14F-4D97-AF65-F5344CB8AC3E}">
        <p14:creationId xmlns:p14="http://schemas.microsoft.com/office/powerpoint/2010/main" val="39859571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434D7F-3931-234C-B7BE-A2F301E4FC15}" type="datetimeFigureOut">
              <a:rPr lang="en-US" smtClean="0"/>
              <a:t>10/20/2016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0400AC-7C7B-EE4B-942B-986ECEEEC38A}" type="slidenum">
              <a:rPr lang="en-US" smtClean="0"/>
              <a:t>‹#›</a:t>
            </a:fld>
            <a:endParaRPr lang="en-US"/>
          </a:p>
        </p:txBody>
      </p:sp>
    </p:spTree>
    <p:extLst>
      <p:ext uri="{BB962C8B-B14F-4D97-AF65-F5344CB8AC3E}">
        <p14:creationId xmlns:p14="http://schemas.microsoft.com/office/powerpoint/2010/main" val="7713033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434D7F-3931-234C-B7BE-A2F301E4FC15}" type="datetimeFigureOut">
              <a:rPr lang="en-US" smtClean="0"/>
              <a:t>10/20/2016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0400AC-7C7B-EE4B-942B-986ECEEEC38A}" type="slidenum">
              <a:rPr lang="en-US" smtClean="0"/>
              <a:t>‹#›</a:t>
            </a:fld>
            <a:endParaRPr lang="en-US"/>
          </a:p>
        </p:txBody>
      </p:sp>
    </p:spTree>
    <p:extLst>
      <p:ext uri="{BB962C8B-B14F-4D97-AF65-F5344CB8AC3E}">
        <p14:creationId xmlns:p14="http://schemas.microsoft.com/office/powerpoint/2010/main" val="2219436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434D7F-3931-234C-B7BE-A2F301E4FC15}" type="datetimeFigureOut">
              <a:rPr lang="en-US" smtClean="0"/>
              <a:t>10/20/2016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0400AC-7C7B-EE4B-942B-986ECEEEC38A}" type="slidenum">
              <a:rPr lang="en-US" smtClean="0"/>
              <a:t>‹#›</a:t>
            </a:fld>
            <a:endParaRPr lang="en-US"/>
          </a:p>
        </p:txBody>
      </p:sp>
    </p:spTree>
    <p:extLst>
      <p:ext uri="{BB962C8B-B14F-4D97-AF65-F5344CB8AC3E}">
        <p14:creationId xmlns:p14="http://schemas.microsoft.com/office/powerpoint/2010/main" val="18107463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434D7F-3931-234C-B7BE-A2F301E4FC15}" type="datetimeFigureOut">
              <a:rPr lang="en-US" smtClean="0"/>
              <a:t>10/20/2016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0400AC-7C7B-EE4B-942B-986ECEEEC38A}" type="slidenum">
              <a:rPr lang="en-US" smtClean="0"/>
              <a:t>‹#›</a:t>
            </a:fld>
            <a:endParaRPr lang="en-US"/>
          </a:p>
        </p:txBody>
      </p:sp>
    </p:spTree>
    <p:extLst>
      <p:ext uri="{BB962C8B-B14F-4D97-AF65-F5344CB8AC3E}">
        <p14:creationId xmlns:p14="http://schemas.microsoft.com/office/powerpoint/2010/main" val="809718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434D7F-3931-234C-B7BE-A2F301E4FC15}" type="datetimeFigureOut">
              <a:rPr lang="en-US" smtClean="0"/>
              <a:t>10/20/2016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0400AC-7C7B-EE4B-942B-986ECEEEC38A}" type="slidenum">
              <a:rPr lang="en-US" smtClean="0"/>
              <a:t>‹#›</a:t>
            </a:fld>
            <a:endParaRPr lang="en-US"/>
          </a:p>
        </p:txBody>
      </p:sp>
    </p:spTree>
    <p:extLst>
      <p:ext uri="{BB962C8B-B14F-4D97-AF65-F5344CB8AC3E}">
        <p14:creationId xmlns:p14="http://schemas.microsoft.com/office/powerpoint/2010/main" val="14722390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434D7F-3931-234C-B7BE-A2F301E4FC15}" type="datetimeFigureOut">
              <a:rPr lang="en-US" smtClean="0"/>
              <a:t>10/20/2016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0400AC-7C7B-EE4B-942B-986ECEEEC38A}" type="slidenum">
              <a:rPr lang="en-US" smtClean="0"/>
              <a:t>‹#›</a:t>
            </a:fld>
            <a:endParaRPr lang="en-US"/>
          </a:p>
        </p:txBody>
      </p:sp>
    </p:spTree>
    <p:extLst>
      <p:ext uri="{BB962C8B-B14F-4D97-AF65-F5344CB8AC3E}">
        <p14:creationId xmlns:p14="http://schemas.microsoft.com/office/powerpoint/2010/main" val="3000698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762000"/>
            <a:ext cx="7013171" cy="1066800"/>
          </a:xfrm>
        </p:spPr>
        <p:txBody>
          <a:bodyPr>
            <a:normAutofit/>
          </a:bodyPr>
          <a:lstStyle>
            <a:lvl1pPr>
              <a:defRPr sz="3300">
                <a:solidFill>
                  <a:schemeClr val="tx1"/>
                </a:solidFill>
              </a:defRPr>
            </a:lvl1pPr>
          </a:lstStyle>
          <a:p>
            <a:r>
              <a:rPr lang="en-US" dirty="0"/>
              <a:t>Click to edit Master title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AB64F99-FC41-4C0F-9685-3042E274433A}" type="datetimeFigureOut">
              <a:rPr lang="en-US" smtClean="0"/>
              <a:t>10/20/2016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E6C38D-AFC4-408E-BDEC-E8F40A67916E}" type="slidenum">
              <a:rPr lang="en-US" smtClean="0"/>
              <a:t>‹#›</a:t>
            </a:fld>
            <a:endParaRPr lang="en-US" dirty="0"/>
          </a:p>
        </p:txBody>
      </p:sp>
    </p:spTree>
    <p:extLst>
      <p:ext uri="{BB962C8B-B14F-4D97-AF65-F5344CB8AC3E}">
        <p14:creationId xmlns:p14="http://schemas.microsoft.com/office/powerpoint/2010/main" val="2607573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434D7F-3931-234C-B7BE-A2F301E4FC15}" type="datetimeFigureOut">
              <a:rPr lang="en-US" smtClean="0"/>
              <a:t>10/20/2016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0400AC-7C7B-EE4B-942B-986ECEEEC38A}" type="slidenum">
              <a:rPr lang="en-US" smtClean="0"/>
              <a:t>‹#›</a:t>
            </a:fld>
            <a:endParaRPr lang="en-US"/>
          </a:p>
        </p:txBody>
      </p:sp>
    </p:spTree>
    <p:extLst>
      <p:ext uri="{BB962C8B-B14F-4D97-AF65-F5344CB8AC3E}">
        <p14:creationId xmlns:p14="http://schemas.microsoft.com/office/powerpoint/2010/main" val="29461154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434D7F-3931-234C-B7BE-A2F301E4FC15}" type="datetimeFigureOut">
              <a:rPr lang="en-US" smtClean="0"/>
              <a:t>10/20/2016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0400AC-7C7B-EE4B-942B-986ECEEEC38A}" type="slidenum">
              <a:rPr lang="en-US" smtClean="0"/>
              <a:t>‹#›</a:t>
            </a:fld>
            <a:endParaRPr lang="en-US"/>
          </a:p>
        </p:txBody>
      </p:sp>
    </p:spTree>
    <p:extLst>
      <p:ext uri="{BB962C8B-B14F-4D97-AF65-F5344CB8AC3E}">
        <p14:creationId xmlns:p14="http://schemas.microsoft.com/office/powerpoint/2010/main" val="20174035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CD723F-F3DE-FF43-8F9A-F046CA449862}" type="datetimeFigureOut">
              <a:rPr lang="en-US" smtClean="0"/>
              <a:t>10/20/2016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720C3-6B42-A647-B6BE-20FE25D8526C}" type="slidenum">
              <a:rPr lang="en-US" smtClean="0"/>
              <a:t>‹#›</a:t>
            </a:fld>
            <a:endParaRPr lang="en-US"/>
          </a:p>
        </p:txBody>
      </p:sp>
    </p:spTree>
    <p:extLst>
      <p:ext uri="{BB962C8B-B14F-4D97-AF65-F5344CB8AC3E}">
        <p14:creationId xmlns:p14="http://schemas.microsoft.com/office/powerpoint/2010/main" val="39211643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CD723F-F3DE-FF43-8F9A-F046CA449862}" type="datetimeFigureOut">
              <a:rPr lang="en-US" smtClean="0"/>
              <a:t>10/20/2016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720C3-6B42-A647-B6BE-20FE25D8526C}" type="slidenum">
              <a:rPr lang="en-US" smtClean="0"/>
              <a:t>‹#›</a:t>
            </a:fld>
            <a:endParaRPr lang="en-US"/>
          </a:p>
        </p:txBody>
      </p:sp>
    </p:spTree>
    <p:extLst>
      <p:ext uri="{BB962C8B-B14F-4D97-AF65-F5344CB8AC3E}">
        <p14:creationId xmlns:p14="http://schemas.microsoft.com/office/powerpoint/2010/main" val="12679876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CD723F-F3DE-FF43-8F9A-F046CA449862}" type="datetimeFigureOut">
              <a:rPr lang="en-US" smtClean="0"/>
              <a:t>10/20/2016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720C3-6B42-A647-B6BE-20FE25D8526C}" type="slidenum">
              <a:rPr lang="en-US" smtClean="0"/>
              <a:t>‹#›</a:t>
            </a:fld>
            <a:endParaRPr lang="en-US"/>
          </a:p>
        </p:txBody>
      </p:sp>
    </p:spTree>
    <p:extLst>
      <p:ext uri="{BB962C8B-B14F-4D97-AF65-F5344CB8AC3E}">
        <p14:creationId xmlns:p14="http://schemas.microsoft.com/office/powerpoint/2010/main" val="32219297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CD723F-F3DE-FF43-8F9A-F046CA449862}" type="datetimeFigureOut">
              <a:rPr lang="en-US" smtClean="0"/>
              <a:t>10/20/2016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7720C3-6B42-A647-B6BE-20FE25D8526C}" type="slidenum">
              <a:rPr lang="en-US" smtClean="0"/>
              <a:t>‹#›</a:t>
            </a:fld>
            <a:endParaRPr lang="en-US"/>
          </a:p>
        </p:txBody>
      </p:sp>
    </p:spTree>
    <p:extLst>
      <p:ext uri="{BB962C8B-B14F-4D97-AF65-F5344CB8AC3E}">
        <p14:creationId xmlns:p14="http://schemas.microsoft.com/office/powerpoint/2010/main" val="36725858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CD723F-F3DE-FF43-8F9A-F046CA449862}" type="datetimeFigureOut">
              <a:rPr lang="en-US" smtClean="0"/>
              <a:t>10/20/2016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7720C3-6B42-A647-B6BE-20FE25D8526C}" type="slidenum">
              <a:rPr lang="en-US" smtClean="0"/>
              <a:t>‹#›</a:t>
            </a:fld>
            <a:endParaRPr lang="en-US"/>
          </a:p>
        </p:txBody>
      </p:sp>
    </p:spTree>
    <p:extLst>
      <p:ext uri="{BB962C8B-B14F-4D97-AF65-F5344CB8AC3E}">
        <p14:creationId xmlns:p14="http://schemas.microsoft.com/office/powerpoint/2010/main" val="2529285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CD723F-F3DE-FF43-8F9A-F046CA449862}" type="datetimeFigureOut">
              <a:rPr lang="en-US" smtClean="0"/>
              <a:t>10/20/2016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7720C3-6B42-A647-B6BE-20FE25D8526C}" type="slidenum">
              <a:rPr lang="en-US" smtClean="0"/>
              <a:t>‹#›</a:t>
            </a:fld>
            <a:endParaRPr lang="en-US"/>
          </a:p>
        </p:txBody>
      </p:sp>
    </p:spTree>
    <p:extLst>
      <p:ext uri="{BB962C8B-B14F-4D97-AF65-F5344CB8AC3E}">
        <p14:creationId xmlns:p14="http://schemas.microsoft.com/office/powerpoint/2010/main" val="35004044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CD723F-F3DE-FF43-8F9A-F046CA449862}" type="datetimeFigureOut">
              <a:rPr lang="en-US" smtClean="0"/>
              <a:t>10/20/2016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7720C3-6B42-A647-B6BE-20FE25D8526C}" type="slidenum">
              <a:rPr lang="en-US" smtClean="0"/>
              <a:t>‹#›</a:t>
            </a:fld>
            <a:endParaRPr lang="en-US"/>
          </a:p>
        </p:txBody>
      </p:sp>
    </p:spTree>
    <p:extLst>
      <p:ext uri="{BB962C8B-B14F-4D97-AF65-F5344CB8AC3E}">
        <p14:creationId xmlns:p14="http://schemas.microsoft.com/office/powerpoint/2010/main" val="30318493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CD723F-F3DE-FF43-8F9A-F046CA449862}" type="datetimeFigureOut">
              <a:rPr lang="en-US" smtClean="0"/>
              <a:t>10/20/2016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7720C3-6B42-A647-B6BE-20FE25D8526C}" type="slidenum">
              <a:rPr lang="en-US" smtClean="0"/>
              <a:t>‹#›</a:t>
            </a:fld>
            <a:endParaRPr lang="en-US"/>
          </a:p>
        </p:txBody>
      </p:sp>
    </p:spTree>
    <p:extLst>
      <p:ext uri="{BB962C8B-B14F-4D97-AF65-F5344CB8AC3E}">
        <p14:creationId xmlns:p14="http://schemas.microsoft.com/office/powerpoint/2010/main" val="3840659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2000" y="25908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62000" y="914400"/>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E6C38D-AFC4-408E-BDEC-E8F40A67916E}" type="slidenum">
              <a:rPr lang="en-US" smtClean="0"/>
              <a:t>‹#›</a:t>
            </a:fld>
            <a:endParaRPr lang="en-US" dirty="0"/>
          </a:p>
        </p:txBody>
      </p:sp>
    </p:spTree>
    <p:extLst>
      <p:ext uri="{BB962C8B-B14F-4D97-AF65-F5344CB8AC3E}">
        <p14:creationId xmlns:p14="http://schemas.microsoft.com/office/powerpoint/2010/main" val="32870552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CD723F-F3DE-FF43-8F9A-F046CA449862}" type="datetimeFigureOut">
              <a:rPr lang="en-US" smtClean="0"/>
              <a:t>10/20/2016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7720C3-6B42-A647-B6BE-20FE25D8526C}" type="slidenum">
              <a:rPr lang="en-US" smtClean="0"/>
              <a:t>‹#›</a:t>
            </a:fld>
            <a:endParaRPr lang="en-US"/>
          </a:p>
        </p:txBody>
      </p:sp>
    </p:spTree>
    <p:extLst>
      <p:ext uri="{BB962C8B-B14F-4D97-AF65-F5344CB8AC3E}">
        <p14:creationId xmlns:p14="http://schemas.microsoft.com/office/powerpoint/2010/main" val="18044022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CD723F-F3DE-FF43-8F9A-F046CA449862}" type="datetimeFigureOut">
              <a:rPr lang="en-US" smtClean="0"/>
              <a:t>10/20/2016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720C3-6B42-A647-B6BE-20FE25D8526C}" type="slidenum">
              <a:rPr lang="en-US" smtClean="0"/>
              <a:t>‹#›</a:t>
            </a:fld>
            <a:endParaRPr lang="en-US"/>
          </a:p>
        </p:txBody>
      </p:sp>
    </p:spTree>
    <p:extLst>
      <p:ext uri="{BB962C8B-B14F-4D97-AF65-F5344CB8AC3E}">
        <p14:creationId xmlns:p14="http://schemas.microsoft.com/office/powerpoint/2010/main" val="10301971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CD723F-F3DE-FF43-8F9A-F046CA449862}" type="datetimeFigureOut">
              <a:rPr lang="en-US" smtClean="0"/>
              <a:t>10/20/2016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720C3-6B42-A647-B6BE-20FE25D8526C}" type="slidenum">
              <a:rPr lang="en-US" smtClean="0"/>
              <a:t>‹#›</a:t>
            </a:fld>
            <a:endParaRPr lang="en-US"/>
          </a:p>
        </p:txBody>
      </p:sp>
    </p:spTree>
    <p:extLst>
      <p:ext uri="{BB962C8B-B14F-4D97-AF65-F5344CB8AC3E}">
        <p14:creationId xmlns:p14="http://schemas.microsoft.com/office/powerpoint/2010/main" val="171169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AB64F99-FC41-4C0F-9685-3042E274433A}" type="datetimeFigureOut">
              <a:rPr lang="en-US" smtClean="0"/>
              <a:t>10/20/2016</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DE6C38D-AFC4-408E-BDEC-E8F40A67916E}" type="slidenum">
              <a:rPr lang="en-US" smtClean="0"/>
              <a:t>‹#›</a:t>
            </a:fld>
            <a:endParaRPr lang="en-US" dirty="0"/>
          </a:p>
        </p:txBody>
      </p:sp>
    </p:spTree>
    <p:extLst>
      <p:ext uri="{BB962C8B-B14F-4D97-AF65-F5344CB8AC3E}">
        <p14:creationId xmlns:p14="http://schemas.microsoft.com/office/powerpoint/2010/main" val="2629162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23622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971799"/>
            <a:ext cx="4040188" cy="3154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8200" y="23622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971799"/>
            <a:ext cx="4041775" cy="3154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CAB64F99-FC41-4C0F-9685-3042E274433A}" type="datetimeFigureOut">
              <a:rPr lang="en-US" smtClean="0"/>
              <a:t>10/20/2016</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FDE6C38D-AFC4-408E-BDEC-E8F40A67916E}" type="slidenum">
              <a:rPr lang="en-US" smtClean="0"/>
              <a:t>‹#›</a:t>
            </a:fld>
            <a:endParaRPr lang="en-US" dirty="0"/>
          </a:p>
        </p:txBody>
      </p:sp>
    </p:spTree>
    <p:extLst>
      <p:ext uri="{BB962C8B-B14F-4D97-AF65-F5344CB8AC3E}">
        <p14:creationId xmlns:p14="http://schemas.microsoft.com/office/powerpoint/2010/main" val="1513493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CAB64F99-FC41-4C0F-9685-3042E274433A}" type="datetimeFigureOut">
              <a:rPr lang="en-US" smtClean="0"/>
              <a:t>10/20/2016</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DE6C38D-AFC4-408E-BDEC-E8F40A67916E}" type="slidenum">
              <a:rPr lang="en-US" smtClean="0"/>
              <a:t>‹#›</a:t>
            </a:fld>
            <a:endParaRPr lang="en-US" dirty="0"/>
          </a:p>
        </p:txBody>
      </p:sp>
    </p:spTree>
    <p:extLst>
      <p:ext uri="{BB962C8B-B14F-4D97-AF65-F5344CB8AC3E}">
        <p14:creationId xmlns:p14="http://schemas.microsoft.com/office/powerpoint/2010/main" val="4079069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CAB64F99-FC41-4C0F-9685-3042E274433A}" type="datetimeFigureOut">
              <a:rPr lang="en-US" smtClean="0"/>
              <a:t>10/20/2016</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DE6C38D-AFC4-408E-BDEC-E8F40A67916E}" type="slidenum">
              <a:rPr lang="en-US" smtClean="0"/>
              <a:t>‹#›</a:t>
            </a:fld>
            <a:endParaRPr lang="en-US" dirty="0"/>
          </a:p>
        </p:txBody>
      </p:sp>
    </p:spTree>
    <p:extLst>
      <p:ext uri="{BB962C8B-B14F-4D97-AF65-F5344CB8AC3E}">
        <p14:creationId xmlns:p14="http://schemas.microsoft.com/office/powerpoint/2010/main" val="2307610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505200"/>
            <a:ext cx="3008313" cy="26209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AB64F99-FC41-4C0F-9685-3042E274433A}" type="datetimeFigureOut">
              <a:rPr lang="en-US" smtClean="0"/>
              <a:t>10/20/2016</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DE6C38D-AFC4-408E-BDEC-E8F40A67916E}" type="slidenum">
              <a:rPr lang="en-US" smtClean="0"/>
              <a:t>‹#›</a:t>
            </a:fld>
            <a:endParaRPr lang="en-US" dirty="0"/>
          </a:p>
        </p:txBody>
      </p:sp>
    </p:spTree>
    <p:extLst>
      <p:ext uri="{BB962C8B-B14F-4D97-AF65-F5344CB8AC3E}">
        <p14:creationId xmlns:p14="http://schemas.microsoft.com/office/powerpoint/2010/main" val="3677510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4600"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14600" y="6096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514600" y="5410200"/>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AB64F99-FC41-4C0F-9685-3042E274433A}" type="datetimeFigureOut">
              <a:rPr lang="en-US" smtClean="0"/>
              <a:t>10/20/2016</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DE6C38D-AFC4-408E-BDEC-E8F40A67916E}" type="slidenum">
              <a:rPr lang="en-US" smtClean="0"/>
              <a:t>‹#›</a:t>
            </a:fld>
            <a:endParaRPr lang="en-US" dirty="0"/>
          </a:p>
        </p:txBody>
      </p:sp>
    </p:spTree>
    <p:extLst>
      <p:ext uri="{BB962C8B-B14F-4D97-AF65-F5344CB8AC3E}">
        <p14:creationId xmlns:p14="http://schemas.microsoft.com/office/powerpoint/2010/main" val="1563894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1" name="Rectangle 10"/>
          <p:cNvSpPr/>
          <p:nvPr userDrawn="1"/>
        </p:nvSpPr>
        <p:spPr>
          <a:xfrm>
            <a:off x="0" y="-29095"/>
            <a:ext cx="9296400" cy="533400"/>
          </a:xfrm>
          <a:prstGeom prst="rect">
            <a:avLst/>
          </a:prstGeom>
          <a:solidFill>
            <a:srgbClr val="0020B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1042046" y="685800"/>
            <a:ext cx="7013171"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2133600"/>
            <a:ext cx="8534400" cy="4068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t="12410" b="13451"/>
          <a:stretch/>
        </p:blipFill>
        <p:spPr>
          <a:xfrm>
            <a:off x="7010400" y="5257800"/>
            <a:ext cx="2017633" cy="1492254"/>
          </a:xfrm>
          <a:prstGeom prst="rect">
            <a:avLst/>
          </a:prstGeom>
        </p:spPr>
      </p:pic>
      <p:sp>
        <p:nvSpPr>
          <p:cNvPr id="7" name="Rectangle 6"/>
          <p:cNvSpPr/>
          <p:nvPr userDrawn="1"/>
        </p:nvSpPr>
        <p:spPr>
          <a:xfrm>
            <a:off x="0" y="-23963"/>
            <a:ext cx="2286000" cy="533400"/>
          </a:xfrm>
          <a:prstGeom prst="rect">
            <a:avLst/>
          </a:prstGeom>
          <a:solidFill>
            <a:srgbClr val="B267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3"/>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465728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434D7F-3931-234C-B7BE-A2F301E4FC15}" type="datetimeFigureOut">
              <a:rPr lang="en-US" smtClean="0"/>
              <a:t>10/20/2016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0400AC-7C7B-EE4B-942B-986ECEEEC38A}" type="slidenum">
              <a:rPr lang="en-US" smtClean="0"/>
              <a:t>‹#›</a:t>
            </a:fld>
            <a:endParaRPr lang="en-US"/>
          </a:p>
        </p:txBody>
      </p:sp>
    </p:spTree>
    <p:extLst>
      <p:ext uri="{BB962C8B-B14F-4D97-AF65-F5344CB8AC3E}">
        <p14:creationId xmlns:p14="http://schemas.microsoft.com/office/powerpoint/2010/main" val="95020192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CD723F-F3DE-FF43-8F9A-F046CA449862}" type="datetimeFigureOut">
              <a:rPr lang="en-US" smtClean="0"/>
              <a:t>10/20/2016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7720C3-6B42-A647-B6BE-20FE25D8526C}" type="slidenum">
              <a:rPr lang="en-US" smtClean="0"/>
              <a:t>‹#›</a:t>
            </a:fld>
            <a:endParaRPr lang="en-US"/>
          </a:p>
        </p:txBody>
      </p:sp>
    </p:spTree>
    <p:extLst>
      <p:ext uri="{BB962C8B-B14F-4D97-AF65-F5344CB8AC3E}">
        <p14:creationId xmlns:p14="http://schemas.microsoft.com/office/powerpoint/2010/main" val="213894287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209800"/>
            <a:ext cx="8686800" cy="1470025"/>
          </a:xfrm>
        </p:spPr>
        <p:txBody>
          <a:bodyPr>
            <a:normAutofit fontScale="90000"/>
          </a:bodyPr>
          <a:lstStyle/>
          <a:p>
            <a:r>
              <a:rPr lang="en-US" sz="4000" b="1" dirty="0"/>
              <a:t>Voter Education Challenges in</a:t>
            </a:r>
            <a:br>
              <a:rPr lang="en-US" sz="4000" b="1" dirty="0"/>
            </a:br>
            <a:r>
              <a:rPr lang="en-US" sz="4000" b="1" dirty="0"/>
              <a:t>Out of Country Voting (OCV)</a:t>
            </a:r>
            <a:br>
              <a:rPr lang="en-US" sz="3600" dirty="0"/>
            </a:br>
            <a:br>
              <a:rPr lang="en-US" sz="3600" dirty="0"/>
            </a:br>
            <a:r>
              <a:rPr lang="en-US" sz="3100" dirty="0"/>
              <a:t>International Conference on Voter Education for Inclusive, Informed and Ethical Participation </a:t>
            </a:r>
            <a:br>
              <a:rPr lang="en-US" sz="3100" dirty="0"/>
            </a:br>
            <a:br>
              <a:rPr lang="en-US" sz="3100" dirty="0"/>
            </a:br>
            <a:r>
              <a:rPr lang="en-US" sz="3100" dirty="0"/>
              <a:t>20 October 2016</a:t>
            </a:r>
          </a:p>
        </p:txBody>
      </p:sp>
    </p:spTree>
    <p:extLst>
      <p:ext uri="{BB962C8B-B14F-4D97-AF65-F5344CB8AC3E}">
        <p14:creationId xmlns:p14="http://schemas.microsoft.com/office/powerpoint/2010/main" val="1079938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42" y="0"/>
            <a:ext cx="9143999" cy="6858000"/>
          </a:xfrm>
        </p:spPr>
      </p:pic>
    </p:spTree>
    <p:extLst>
      <p:ext uri="{BB962C8B-B14F-4D97-AF65-F5344CB8AC3E}">
        <p14:creationId xmlns:p14="http://schemas.microsoft.com/office/powerpoint/2010/main" val="2829692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pPr eaLnBrk="1" hangingPunct="1"/>
            <a:endParaRPr lang="en-US" altLang="en-US">
              <a:ea typeface="ＭＳ Ｐゴシック" panose="020B0600070205080204" pitchFamily="34" charset="-128"/>
            </a:endParaRPr>
          </a:p>
        </p:txBody>
      </p:sp>
      <p:sp>
        <p:nvSpPr>
          <p:cNvPr id="18434" name="Content Placeholder 2"/>
          <p:cNvSpPr>
            <a:spLocks noGrp="1"/>
          </p:cNvSpPr>
          <p:nvPr>
            <p:ph idx="1"/>
          </p:nvPr>
        </p:nvSpPr>
        <p:spPr/>
        <p:txBody>
          <a:bodyPr/>
          <a:lstStyle/>
          <a:p>
            <a:pPr eaLnBrk="1" hangingPunct="1"/>
            <a:endParaRPr lang="en-US" altLang="en-US">
              <a:ea typeface="ＭＳ Ｐゴシック" panose="020B0600070205080204" pitchFamily="34" charset="-128"/>
            </a:endParaRPr>
          </a:p>
        </p:txBody>
      </p:sp>
      <p:pic>
        <p:nvPicPr>
          <p:cNvPr id="18435" name="Picture 2" descr="C:\Documents and Settings\vmohan\My Documents\Recoverd from External Drive\Personal\Personal Pictures\Elections and Khyber\DSCN00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1107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lstStyle/>
          <a:p>
            <a:pPr eaLnBrk="1" hangingPunct="1"/>
            <a:endParaRPr lang="en-US" altLang="en-US">
              <a:ea typeface="ＭＳ Ｐゴシック" panose="020B0600070205080204" pitchFamily="34" charset="-128"/>
            </a:endParaRPr>
          </a:p>
        </p:txBody>
      </p:sp>
      <p:sp>
        <p:nvSpPr>
          <p:cNvPr id="14338" name="Content Placeholder 2"/>
          <p:cNvSpPr>
            <a:spLocks noGrp="1"/>
          </p:cNvSpPr>
          <p:nvPr>
            <p:ph idx="1"/>
          </p:nvPr>
        </p:nvSpPr>
        <p:spPr/>
        <p:txBody>
          <a:bodyPr/>
          <a:lstStyle/>
          <a:p>
            <a:pPr eaLnBrk="1" hangingPunct="1"/>
            <a:endParaRPr lang="en-US" altLang="en-US">
              <a:ea typeface="ＭＳ Ｐゴシック" panose="020B0600070205080204" pitchFamily="34" charset="-128"/>
            </a:endParaRPr>
          </a:p>
        </p:txBody>
      </p:sp>
      <p:pic>
        <p:nvPicPr>
          <p:cNvPr id="14339" name="Picture 2" descr="C:\Documents and Settings\vmohan\My Documents\Recoverd from External Drive\Personal\Personal Pictures\Elections and Khyber\DSCN00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6495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pPr eaLnBrk="1" hangingPunct="1"/>
            <a:endParaRPr lang="en-US" altLang="en-US">
              <a:ea typeface="ＭＳ Ｐゴシック" panose="020B0600070205080204" pitchFamily="34" charset="-128"/>
            </a:endParaRPr>
          </a:p>
        </p:txBody>
      </p:sp>
      <p:sp>
        <p:nvSpPr>
          <p:cNvPr id="16386" name="Content Placeholder 2"/>
          <p:cNvSpPr>
            <a:spLocks noGrp="1"/>
          </p:cNvSpPr>
          <p:nvPr>
            <p:ph idx="1"/>
          </p:nvPr>
        </p:nvSpPr>
        <p:spPr/>
        <p:txBody>
          <a:bodyPr/>
          <a:lstStyle/>
          <a:p>
            <a:pPr eaLnBrk="1" hangingPunct="1"/>
            <a:endParaRPr lang="en-US" altLang="en-US">
              <a:ea typeface="ＭＳ Ｐゴシック" panose="020B0600070205080204" pitchFamily="34" charset="-128"/>
            </a:endParaRPr>
          </a:p>
        </p:txBody>
      </p:sp>
      <p:pic>
        <p:nvPicPr>
          <p:cNvPr id="16387" name="Picture 2" descr="E:\vasu pics\Afghanistan\ocv-afghanistan_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26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2571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42" y="-38302"/>
            <a:ext cx="9096768" cy="6896302"/>
          </a:xfrm>
          <a:prstGeom prst="rect">
            <a:avLst/>
          </a:prstGeom>
        </p:spPr>
      </p:pic>
    </p:spTree>
    <p:extLst>
      <p:ext uri="{BB962C8B-B14F-4D97-AF65-F5344CB8AC3E}">
        <p14:creationId xmlns:p14="http://schemas.microsoft.com/office/powerpoint/2010/main" val="3370140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914400"/>
            <a:ext cx="7924799" cy="4191000"/>
          </a:xfrm>
        </p:spPr>
        <p:txBody>
          <a:bodyPr>
            <a:normAutofit/>
          </a:bodyPr>
          <a:lstStyle/>
          <a:p>
            <a:pPr marL="0" lvl="0" indent="0">
              <a:spcAft>
                <a:spcPts val="600"/>
              </a:spcAft>
              <a:buNone/>
            </a:pPr>
            <a:r>
              <a:rPr lang="en-US" b="1" dirty="0"/>
              <a:t>Universal Declaration of Human Rights </a:t>
            </a:r>
          </a:p>
          <a:p>
            <a:pPr marL="0" indent="0">
              <a:spcAft>
                <a:spcPts val="600"/>
              </a:spcAft>
              <a:buNone/>
            </a:pPr>
            <a:r>
              <a:rPr lang="en-US" b="1" dirty="0"/>
              <a:t>Article 19: </a:t>
            </a:r>
            <a:r>
              <a:rPr lang="en-US" dirty="0"/>
              <a:t>Everyone has the right to freedom of opinion and expression; this right includes freedom to hold opinions without interference and to seek, receive and impart information and ideas through any media and regardless of frontiers.</a:t>
            </a:r>
          </a:p>
        </p:txBody>
      </p:sp>
    </p:spTree>
    <p:extLst>
      <p:ext uri="{BB962C8B-B14F-4D97-AF65-F5344CB8AC3E}">
        <p14:creationId xmlns:p14="http://schemas.microsoft.com/office/powerpoint/2010/main" val="1833501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19200"/>
            <a:ext cx="8684030" cy="5257800"/>
          </a:xfrm>
        </p:spPr>
        <p:txBody>
          <a:bodyPr>
            <a:normAutofit/>
          </a:bodyPr>
          <a:lstStyle/>
          <a:p>
            <a:pPr marL="0" lvl="0" indent="0">
              <a:spcAft>
                <a:spcPts val="600"/>
              </a:spcAft>
              <a:buNone/>
            </a:pPr>
            <a:r>
              <a:rPr lang="en-US" sz="3000" b="1" dirty="0"/>
              <a:t>International Convention on Civil and Political Rights </a:t>
            </a:r>
          </a:p>
          <a:p>
            <a:pPr marL="0" lvl="0" indent="0">
              <a:spcAft>
                <a:spcPts val="600"/>
              </a:spcAft>
              <a:buNone/>
            </a:pPr>
            <a:r>
              <a:rPr lang="en-US" sz="3000" b="1" dirty="0"/>
              <a:t>Article 19: </a:t>
            </a:r>
            <a:r>
              <a:rPr lang="en-US" sz="3000" dirty="0"/>
              <a:t>(1) Everyone shall have the right to hold opinions without interference. (2) Everyone shall have the right to freedom of expression; this right shall include freedom to seek, receive and impart information and ideas of all kinds, regardless of frontiers, either orally, in writing or in print, in the form of art, or through any other media of his choice.</a:t>
            </a:r>
          </a:p>
        </p:txBody>
      </p:sp>
    </p:spTree>
    <p:extLst>
      <p:ext uri="{BB962C8B-B14F-4D97-AF65-F5344CB8AC3E}">
        <p14:creationId xmlns:p14="http://schemas.microsoft.com/office/powerpoint/2010/main" val="906055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305800" cy="1066800"/>
          </a:xfrm>
        </p:spPr>
        <p:txBody>
          <a:bodyPr>
            <a:normAutofit fontScale="90000"/>
          </a:bodyPr>
          <a:lstStyle/>
          <a:p>
            <a:r>
              <a:rPr lang="en-US" b="1" dirty="0"/>
              <a:t>Countries with Provisions for External Voting </a:t>
            </a:r>
          </a:p>
        </p:txBody>
      </p:sp>
      <p:sp>
        <p:nvSpPr>
          <p:cNvPr id="3" name="Content Placeholder 2"/>
          <p:cNvSpPr>
            <a:spLocks noGrp="1"/>
          </p:cNvSpPr>
          <p:nvPr>
            <p:ph idx="1"/>
          </p:nvPr>
        </p:nvSpPr>
        <p:spPr>
          <a:xfrm>
            <a:off x="685800" y="1981200"/>
            <a:ext cx="5791200" cy="4068763"/>
          </a:xfrm>
        </p:spPr>
        <p:txBody>
          <a:bodyPr>
            <a:normAutofit/>
          </a:bodyPr>
          <a:lstStyle/>
          <a:p>
            <a:pPr marL="0" indent="0">
              <a:buNone/>
            </a:pPr>
            <a:r>
              <a:rPr lang="it-IT" b="1" dirty="0"/>
              <a:t>Africa 	  28</a:t>
            </a:r>
          </a:p>
          <a:p>
            <a:pPr marL="0" indent="0">
              <a:buNone/>
            </a:pPr>
            <a:r>
              <a:rPr lang="en-US" b="1" dirty="0"/>
              <a:t>Americas 	  16</a:t>
            </a:r>
          </a:p>
          <a:p>
            <a:pPr marL="0" indent="0">
              <a:buNone/>
            </a:pPr>
            <a:r>
              <a:rPr lang="en-US" b="1" dirty="0"/>
              <a:t>Asia 		  20</a:t>
            </a:r>
          </a:p>
          <a:p>
            <a:pPr marL="0" indent="0">
              <a:buNone/>
            </a:pPr>
            <a:r>
              <a:rPr lang="en-US" b="1" dirty="0"/>
              <a:t>Europe 	  41</a:t>
            </a:r>
          </a:p>
          <a:p>
            <a:pPr marL="0" indent="0">
              <a:buNone/>
            </a:pPr>
            <a:r>
              <a:rPr lang="en-US" b="1" dirty="0"/>
              <a:t>Pacific 	  10</a:t>
            </a:r>
            <a:endParaRPr lang="en-US" dirty="0"/>
          </a:p>
          <a:p>
            <a:pPr marL="0" indent="0">
              <a:buNone/>
            </a:pPr>
            <a:r>
              <a:rPr lang="en-US" b="1" dirty="0"/>
              <a:t>Total 	115</a:t>
            </a:r>
            <a:endParaRPr lang="en-US" dirty="0"/>
          </a:p>
        </p:txBody>
      </p:sp>
    </p:spTree>
    <p:extLst>
      <p:ext uri="{BB962C8B-B14F-4D97-AF65-F5344CB8AC3E}">
        <p14:creationId xmlns:p14="http://schemas.microsoft.com/office/powerpoint/2010/main" val="41465163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900" y="1981200"/>
            <a:ext cx="6438900" cy="3429000"/>
          </a:xfrm>
        </p:spPr>
        <p:txBody>
          <a:bodyPr>
            <a:normAutofit fontScale="90000"/>
          </a:bodyPr>
          <a:lstStyle/>
          <a:p>
            <a:pPr algn="l"/>
            <a:r>
              <a:rPr lang="en-US" dirty="0"/>
              <a:t>Return voting </a:t>
            </a:r>
            <a:br>
              <a:rPr lang="en-US" dirty="0"/>
            </a:br>
            <a:r>
              <a:rPr lang="en-US" dirty="0"/>
              <a:t>In person oversees polling station </a:t>
            </a:r>
            <a:br>
              <a:rPr lang="en-US" dirty="0"/>
            </a:br>
            <a:r>
              <a:rPr lang="en-US" dirty="0"/>
              <a:t>Embassy voting </a:t>
            </a:r>
            <a:br>
              <a:rPr lang="en-US" dirty="0"/>
            </a:br>
            <a:r>
              <a:rPr lang="en-US" dirty="0"/>
              <a:t>Postal voting </a:t>
            </a:r>
            <a:br>
              <a:rPr lang="en-US" dirty="0"/>
            </a:br>
            <a:r>
              <a:rPr lang="en-US" dirty="0"/>
              <a:t>Internet voting</a:t>
            </a:r>
            <a:br>
              <a:rPr lang="en-US" dirty="0"/>
            </a:br>
            <a:r>
              <a:rPr lang="en-US" dirty="0"/>
              <a:t>Fax voting</a:t>
            </a:r>
            <a:br>
              <a:rPr lang="en-US" dirty="0"/>
            </a:br>
            <a:br>
              <a:rPr lang="en-US" dirty="0"/>
            </a:br>
            <a:endParaRPr lang="en-US" dirty="0"/>
          </a:p>
        </p:txBody>
      </p:sp>
      <p:sp>
        <p:nvSpPr>
          <p:cNvPr id="3" name="Title 1"/>
          <p:cNvSpPr txBox="1">
            <a:spLocks/>
          </p:cNvSpPr>
          <p:nvPr/>
        </p:nvSpPr>
        <p:spPr>
          <a:xfrm>
            <a:off x="381000" y="914400"/>
            <a:ext cx="7162800" cy="10668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3300" kern="1200">
                <a:solidFill>
                  <a:schemeClr val="tx1"/>
                </a:solidFill>
                <a:latin typeface="+mj-lt"/>
                <a:ea typeface="+mj-ea"/>
                <a:cs typeface="+mj-cs"/>
              </a:defRPr>
            </a:lvl1pPr>
          </a:lstStyle>
          <a:p>
            <a:r>
              <a:rPr lang="en-US" b="1" dirty="0"/>
              <a:t>Major methodologies for OCV:</a:t>
            </a:r>
          </a:p>
        </p:txBody>
      </p:sp>
    </p:spTree>
    <p:extLst>
      <p:ext uri="{BB962C8B-B14F-4D97-AF65-F5344CB8AC3E}">
        <p14:creationId xmlns:p14="http://schemas.microsoft.com/office/powerpoint/2010/main" val="3445117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90600"/>
            <a:ext cx="4829017" cy="381000"/>
          </a:xfrm>
        </p:spPr>
        <p:txBody>
          <a:bodyPr>
            <a:normAutofit fontScale="90000"/>
          </a:bodyPr>
          <a:lstStyle/>
          <a:p>
            <a:r>
              <a:rPr lang="en-US" dirty="0"/>
              <a:t>Key Information Challenge</a:t>
            </a:r>
          </a:p>
        </p:txBody>
      </p:sp>
      <p:sp>
        <p:nvSpPr>
          <p:cNvPr id="3" name="Content Placeholder 2"/>
          <p:cNvSpPr>
            <a:spLocks noGrp="1"/>
          </p:cNvSpPr>
          <p:nvPr>
            <p:ph idx="1"/>
          </p:nvPr>
        </p:nvSpPr>
        <p:spPr>
          <a:xfrm>
            <a:off x="534781" y="1600200"/>
            <a:ext cx="7924799" cy="5257800"/>
          </a:xfrm>
        </p:spPr>
        <p:txBody>
          <a:bodyPr>
            <a:normAutofit/>
          </a:bodyPr>
          <a:lstStyle/>
          <a:p>
            <a:pPr marL="0" lvl="0" indent="0">
              <a:spcAft>
                <a:spcPts val="600"/>
              </a:spcAft>
              <a:buNone/>
            </a:pPr>
            <a:r>
              <a:rPr lang="en-US" dirty="0">
                <a:latin typeface="+mj-lt"/>
              </a:rPr>
              <a:t>Informing eligible voters of: </a:t>
            </a:r>
          </a:p>
          <a:p>
            <a:pPr indent="3175">
              <a:spcAft>
                <a:spcPts val="600"/>
              </a:spcAft>
            </a:pPr>
            <a:r>
              <a:rPr lang="en-US" dirty="0">
                <a:latin typeface="+mj-lt"/>
              </a:rPr>
              <a:t>	timelines</a:t>
            </a:r>
          </a:p>
          <a:p>
            <a:pPr indent="3175">
              <a:spcAft>
                <a:spcPts val="600"/>
              </a:spcAft>
            </a:pPr>
            <a:r>
              <a:rPr lang="en-US" dirty="0">
                <a:latin typeface="+mj-lt"/>
              </a:rPr>
              <a:t>	eligibility criteria, and </a:t>
            </a:r>
          </a:p>
          <a:p>
            <a:pPr marL="976313" indent="-630238">
              <a:spcAft>
                <a:spcPts val="600"/>
              </a:spcAft>
            </a:pPr>
            <a:r>
              <a:rPr lang="en-US" dirty="0">
                <a:latin typeface="+mj-lt"/>
              </a:rPr>
              <a:t>mechanisms for registering and casting ballots</a:t>
            </a:r>
          </a:p>
        </p:txBody>
      </p:sp>
    </p:spTree>
    <p:extLst>
      <p:ext uri="{BB962C8B-B14F-4D97-AF65-F5344CB8AC3E}">
        <p14:creationId xmlns:p14="http://schemas.microsoft.com/office/powerpoint/2010/main" val="2619855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066800"/>
            <a:ext cx="3965167" cy="381000"/>
          </a:xfrm>
        </p:spPr>
        <p:txBody>
          <a:bodyPr>
            <a:normAutofit fontScale="90000"/>
          </a:bodyPr>
          <a:lstStyle/>
          <a:p>
            <a:r>
              <a:rPr lang="en-US" dirty="0"/>
              <a:t>Who are these Voters?</a:t>
            </a:r>
          </a:p>
        </p:txBody>
      </p:sp>
      <p:sp>
        <p:nvSpPr>
          <p:cNvPr id="3" name="Content Placeholder 2"/>
          <p:cNvSpPr>
            <a:spLocks noGrp="1"/>
          </p:cNvSpPr>
          <p:nvPr>
            <p:ph idx="1"/>
          </p:nvPr>
        </p:nvSpPr>
        <p:spPr>
          <a:xfrm>
            <a:off x="533400" y="1600200"/>
            <a:ext cx="7924799" cy="3657600"/>
          </a:xfrm>
        </p:spPr>
        <p:txBody>
          <a:bodyPr>
            <a:normAutofit/>
          </a:bodyPr>
          <a:lstStyle/>
          <a:p>
            <a:pPr lvl="0"/>
            <a:r>
              <a:rPr lang="en-US" dirty="0"/>
              <a:t>150 million migrant workers (2013, ILO) </a:t>
            </a:r>
          </a:p>
          <a:p>
            <a:pPr lvl="0"/>
            <a:r>
              <a:rPr lang="en-US" dirty="0"/>
              <a:t>65.3 million refugees (2015, UNHCR) </a:t>
            </a:r>
          </a:p>
          <a:p>
            <a:r>
              <a:rPr lang="en-US" dirty="0"/>
              <a:t>Diplomats, defense personnel or other members of a </a:t>
            </a:r>
            <a:r>
              <a:rPr lang="en-US" i="1" dirty="0"/>
              <a:t>professional group </a:t>
            </a:r>
            <a:r>
              <a:rPr lang="en-US" dirty="0"/>
              <a:t>usually in some form of state service</a:t>
            </a:r>
          </a:p>
        </p:txBody>
      </p:sp>
    </p:spTree>
    <p:extLst>
      <p:ext uri="{BB962C8B-B14F-4D97-AF65-F5344CB8AC3E}">
        <p14:creationId xmlns:p14="http://schemas.microsoft.com/office/powerpoint/2010/main" val="4066655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632" y="685800"/>
            <a:ext cx="3965167" cy="381000"/>
          </a:xfrm>
        </p:spPr>
        <p:txBody>
          <a:bodyPr>
            <a:normAutofit fontScale="90000"/>
          </a:bodyPr>
          <a:lstStyle/>
          <a:p>
            <a:r>
              <a:rPr lang="en-US" dirty="0"/>
              <a:t>Key Considerations </a:t>
            </a:r>
          </a:p>
        </p:txBody>
      </p:sp>
      <p:sp>
        <p:nvSpPr>
          <p:cNvPr id="3" name="Content Placeholder 2"/>
          <p:cNvSpPr>
            <a:spLocks noGrp="1"/>
          </p:cNvSpPr>
          <p:nvPr>
            <p:ph idx="1"/>
          </p:nvPr>
        </p:nvSpPr>
        <p:spPr>
          <a:xfrm>
            <a:off x="762000" y="1295400"/>
            <a:ext cx="7924799" cy="5257800"/>
          </a:xfrm>
        </p:spPr>
        <p:txBody>
          <a:bodyPr>
            <a:normAutofit fontScale="92500" lnSpcReduction="20000"/>
          </a:bodyPr>
          <a:lstStyle/>
          <a:p>
            <a:pPr lvl="0"/>
            <a:r>
              <a:rPr lang="en-US" dirty="0"/>
              <a:t>Framework</a:t>
            </a:r>
          </a:p>
          <a:p>
            <a:pPr lvl="0"/>
            <a:r>
              <a:rPr lang="en-US" dirty="0"/>
              <a:t>Conflict dynamics </a:t>
            </a:r>
          </a:p>
          <a:p>
            <a:pPr lvl="0"/>
            <a:r>
              <a:rPr lang="en-US" dirty="0"/>
              <a:t>Diversity </a:t>
            </a:r>
          </a:p>
          <a:p>
            <a:pPr lvl="0"/>
            <a:r>
              <a:rPr lang="en-US" dirty="0"/>
              <a:t>Host Country Limitations</a:t>
            </a:r>
          </a:p>
          <a:p>
            <a:pPr lvl="0"/>
            <a:r>
              <a:rPr lang="en-US" dirty="0"/>
              <a:t>Literacy </a:t>
            </a:r>
          </a:p>
          <a:p>
            <a:pPr lvl="0"/>
            <a:r>
              <a:rPr lang="en-US" dirty="0"/>
              <a:t>Gender </a:t>
            </a:r>
          </a:p>
          <a:p>
            <a:pPr lvl="0"/>
            <a:r>
              <a:rPr lang="en-US" dirty="0"/>
              <a:t>Mode of Outreach </a:t>
            </a:r>
          </a:p>
          <a:p>
            <a:pPr lvl="1"/>
            <a:r>
              <a:rPr lang="en-US" dirty="0"/>
              <a:t>Social Media </a:t>
            </a:r>
          </a:p>
          <a:p>
            <a:pPr lvl="1"/>
            <a:r>
              <a:rPr lang="en-US" dirty="0"/>
              <a:t>Mass Media </a:t>
            </a:r>
          </a:p>
          <a:p>
            <a:pPr lvl="1"/>
            <a:r>
              <a:rPr lang="en-US" dirty="0"/>
              <a:t>Telephones </a:t>
            </a:r>
          </a:p>
          <a:p>
            <a:pPr lvl="1"/>
            <a:r>
              <a:rPr lang="en-US" dirty="0"/>
              <a:t>Fact to Face </a:t>
            </a:r>
          </a:p>
          <a:p>
            <a:pPr lvl="1"/>
            <a:r>
              <a:rPr lang="en-US" dirty="0"/>
              <a:t>Instructional Videos </a:t>
            </a:r>
          </a:p>
          <a:p>
            <a:pPr lvl="0"/>
            <a:endParaRPr lang="en-US" dirty="0"/>
          </a:p>
        </p:txBody>
      </p:sp>
    </p:spTree>
    <p:extLst>
      <p:ext uri="{BB962C8B-B14F-4D97-AF65-F5344CB8AC3E}">
        <p14:creationId xmlns:p14="http://schemas.microsoft.com/office/powerpoint/2010/main" val="1959423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567950" cy="6858000"/>
          </a:xfrm>
        </p:spPr>
      </p:pic>
    </p:spTree>
    <p:extLst>
      <p:ext uri="{BB962C8B-B14F-4D97-AF65-F5344CB8AC3E}">
        <p14:creationId xmlns:p14="http://schemas.microsoft.com/office/powerpoint/2010/main" val="1308206162"/>
      </p:ext>
    </p:extLst>
  </p:cSld>
  <p:clrMapOvr>
    <a:masterClrMapping/>
  </p:clrMapOvr>
</p:sld>
</file>

<file path=ppt/theme/theme1.xml><?xml version="1.0" encoding="utf-8"?>
<a:theme xmlns:a="http://schemas.openxmlformats.org/drawingml/2006/main" name="IFES PowerPoint 25">
  <a:themeElements>
    <a:clrScheme name="Custom 1">
      <a:dk1>
        <a:sysClr val="windowText" lastClr="000000"/>
      </a:dk1>
      <a:lt1>
        <a:srgbClr val="EBF0ED"/>
      </a:lt1>
      <a:dk2>
        <a:srgbClr val="EEECE1"/>
      </a:dk2>
      <a:lt2>
        <a:srgbClr val="EEECE1"/>
      </a:lt2>
      <a:accent1>
        <a:srgbClr val="2E6BFF"/>
      </a:accent1>
      <a:accent2>
        <a:srgbClr val="B26700"/>
      </a:accent2>
      <a:accent3>
        <a:srgbClr val="4F0205"/>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5079AEA87092349874F42BDD0B4D623" ma:contentTypeVersion="0" ma:contentTypeDescription="Create a new document." ma:contentTypeScope="" ma:versionID="c508b9de85a0051ea43dae8f71791e3f">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41519F-AEAD-46FE-BEAB-7CF3E7DBE781}">
  <ds:schemaRefs>
    <ds:schemaRef ds:uri="http://schemas.microsoft.com/office/2006/documentManagement/types"/>
    <ds:schemaRef ds:uri="http://purl.org/dc/elements/1.1/"/>
    <ds:schemaRef ds:uri="http://purl.org/dc/terms/"/>
    <ds:schemaRef ds:uri="http://www.w3.org/XML/1998/namespace"/>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183835EE-17AB-41BB-975F-553E97BC93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90D528B1-AA66-4176-964D-5990F49A253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IFES PowerPoint 25</Template>
  <TotalTime>4065</TotalTime>
  <Words>219</Words>
  <Application>Microsoft Office PowerPoint</Application>
  <PresentationFormat>On-screen Show (4:3)</PresentationFormat>
  <Paragraphs>36</Paragraphs>
  <Slides>14</Slides>
  <Notes>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14</vt:i4>
      </vt:variant>
    </vt:vector>
  </HeadingPairs>
  <TitlesOfParts>
    <vt:vector size="21" baseType="lpstr">
      <vt:lpstr>Calibri</vt:lpstr>
      <vt:lpstr>ＭＳ Ｐゴシック</vt:lpstr>
      <vt:lpstr>Cambria</vt:lpstr>
      <vt:lpstr>Arial</vt:lpstr>
      <vt:lpstr>IFES PowerPoint 25</vt:lpstr>
      <vt:lpstr>Custom Design</vt:lpstr>
      <vt:lpstr>1_Custom Design</vt:lpstr>
      <vt:lpstr>Voter Education Challenges in Out of Country Voting (OCV)  International Conference on Voter Education for Inclusive, Informed and Ethical Participation   20 October 2016</vt:lpstr>
      <vt:lpstr>PowerPoint Presentation</vt:lpstr>
      <vt:lpstr>PowerPoint Presentation</vt:lpstr>
      <vt:lpstr>Countries with Provisions for External Voting </vt:lpstr>
      <vt:lpstr>Return voting  In person oversees polling station  Embassy voting  Postal voting  Internet voting Fax voting  </vt:lpstr>
      <vt:lpstr>Key Information Challenge</vt:lpstr>
      <vt:lpstr>Who are these Voters?</vt:lpstr>
      <vt:lpstr>Key Considerations </vt:lpstr>
      <vt:lpstr>PowerPoint Presentation</vt:lpstr>
      <vt:lpstr>PowerPoint Presentation</vt:lpstr>
      <vt:lpstr>PowerPoint Presentation</vt:lpstr>
      <vt:lpstr>PowerPoint Presentation</vt:lpstr>
      <vt:lpstr>PowerPoint Presentation</vt:lpstr>
      <vt:lpstr>PowerPoint Presentation</vt:lpstr>
    </vt:vector>
  </TitlesOfParts>
  <Company>IFES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Jayne Miller</dc:creator>
  <cp:lastModifiedBy>Vasu Mohan</cp:lastModifiedBy>
  <cp:revision>168</cp:revision>
  <cp:lastPrinted>2015-12-22T09:28:52Z</cp:lastPrinted>
  <dcterms:created xsi:type="dcterms:W3CDTF">2012-01-13T13:18:33Z</dcterms:created>
  <dcterms:modified xsi:type="dcterms:W3CDTF">2016-10-19T18:41:41Z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0x01010065079AEA87092349874F42BDD0B4D623</vt:lpwstr>
  </property>
</Properties>
</file>