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4"/>
  </p:notesMasterIdLst>
  <p:handoutMasterIdLst>
    <p:handoutMasterId r:id="rId25"/>
  </p:handoutMasterIdLst>
  <p:sldIdLst>
    <p:sldId id="559" r:id="rId2"/>
    <p:sldId id="739" r:id="rId3"/>
    <p:sldId id="740" r:id="rId4"/>
    <p:sldId id="737" r:id="rId5"/>
    <p:sldId id="735" r:id="rId6"/>
    <p:sldId id="744" r:id="rId7"/>
    <p:sldId id="746" r:id="rId8"/>
    <p:sldId id="741" r:id="rId9"/>
    <p:sldId id="738" r:id="rId10"/>
    <p:sldId id="718" r:id="rId11"/>
    <p:sldId id="756" r:id="rId12"/>
    <p:sldId id="754" r:id="rId13"/>
    <p:sldId id="758" r:id="rId14"/>
    <p:sldId id="759" r:id="rId15"/>
    <p:sldId id="749" r:id="rId16"/>
    <p:sldId id="751" r:id="rId17"/>
    <p:sldId id="750" r:id="rId18"/>
    <p:sldId id="753" r:id="rId19"/>
    <p:sldId id="752" r:id="rId20"/>
    <p:sldId id="742" r:id="rId21"/>
    <p:sldId id="761" r:id="rId22"/>
    <p:sldId id="748" r:id="rId23"/>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EA1B8"/>
    <a:srgbClr val="2FC2D1"/>
    <a:srgbClr val="49C9D7"/>
    <a:srgbClr val="F79709"/>
    <a:srgbClr val="EAB200"/>
    <a:srgbClr val="0055D2"/>
    <a:srgbClr val="25E2FB"/>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1" autoAdjust="0"/>
    <p:restoredTop sz="81720" autoAdjust="0"/>
  </p:normalViewPr>
  <p:slideViewPr>
    <p:cSldViewPr snapToGrid="0">
      <p:cViewPr>
        <p:scale>
          <a:sx n="50" d="100"/>
          <a:sy n="50" d="100"/>
        </p:scale>
        <p:origin x="-342" y="-288"/>
      </p:cViewPr>
      <p:guideLst>
        <p:guide orient="horz" pos="2160"/>
        <p:guide pos="3840"/>
      </p:guideLst>
    </p:cSldViewPr>
  </p:slideViewPr>
  <p:outlineViewPr>
    <p:cViewPr>
      <p:scale>
        <a:sx n="33" d="100"/>
        <a:sy n="33" d="100"/>
      </p:scale>
      <p:origin x="0" y="978"/>
    </p:cViewPr>
  </p:outlineViewPr>
  <p:notesTextViewPr>
    <p:cViewPr>
      <p:scale>
        <a:sx n="1" d="1"/>
        <a:sy n="1" d="1"/>
      </p:scale>
      <p:origin x="0" y="0"/>
    </p:cViewPr>
  </p:notesTextViewPr>
  <p:sorterViewPr>
    <p:cViewPr>
      <p:scale>
        <a:sx n="80" d="100"/>
        <a:sy n="80" d="100"/>
      </p:scale>
      <p:origin x="0" y="10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US" sz="4800" b="0" dirty="0" smtClean="0">
                <a:solidFill>
                  <a:srgbClr val="0070C0"/>
                </a:solidFill>
                <a:latin typeface="Impact" pitchFamily="34" charset="0"/>
              </a:rPr>
              <a:t>11.4 MILLION OVERSEAS INDIANS</a:t>
            </a:r>
            <a:endParaRPr lang="en-US" sz="4800" b="0" dirty="0">
              <a:solidFill>
                <a:srgbClr val="0070C0"/>
              </a:solidFill>
              <a:latin typeface="Impact" pitchFamily="34" charset="0"/>
            </a:endParaRPr>
          </a:p>
        </c:rich>
      </c:tx>
      <c:layout>
        <c:manualLayout>
          <c:xMode val="edge"/>
          <c:yMode val="edge"/>
          <c:x val="7.3073042903130042E-3"/>
          <c:y val="0"/>
        </c:manualLayout>
      </c:layout>
    </c:title>
    <c:plotArea>
      <c:layout/>
      <c:pieChart>
        <c:varyColors val="1"/>
        <c:ser>
          <c:idx val="0"/>
          <c:order val="0"/>
          <c:tx>
            <c:strRef>
              <c:f>Sheet1!$B$1</c:f>
              <c:strCache>
                <c:ptCount val="1"/>
                <c:pt idx="0">
                  <c:v>Overseas Indian Citizens</c:v>
                </c:pt>
              </c:strCache>
            </c:strRef>
          </c:tx>
          <c:cat>
            <c:strRef>
              <c:f>Sheet1!$A$2:$A$13</c:f>
              <c:strCache>
                <c:ptCount val="12"/>
                <c:pt idx="0">
                  <c:v>Saudi Arab</c:v>
                </c:pt>
                <c:pt idx="1">
                  <c:v>UAE</c:v>
                </c:pt>
                <c:pt idx="2">
                  <c:v>USA</c:v>
                </c:pt>
                <c:pt idx="3">
                  <c:v>Kuwait</c:v>
                </c:pt>
                <c:pt idx="4">
                  <c:v>Oman</c:v>
                </c:pt>
                <c:pt idx="5">
                  <c:v>Qatar</c:v>
                </c:pt>
                <c:pt idx="6">
                  <c:v>Singapore</c:v>
                </c:pt>
                <c:pt idx="7">
                  <c:v>UK</c:v>
                </c:pt>
                <c:pt idx="8">
                  <c:v>Australia</c:v>
                </c:pt>
                <c:pt idx="9">
                  <c:v>Canada</c:v>
                </c:pt>
                <c:pt idx="10">
                  <c:v>Nepal </c:v>
                </c:pt>
                <c:pt idx="11">
                  <c:v>Rest</c:v>
                </c:pt>
              </c:strCache>
            </c:strRef>
          </c:cat>
          <c:val>
            <c:numRef>
              <c:f>Sheet1!$B$2:$B$13</c:f>
              <c:numCache>
                <c:formatCode>0.00</c:formatCode>
                <c:ptCount val="12"/>
                <c:pt idx="0">
                  <c:v>25.394045534150614</c:v>
                </c:pt>
                <c:pt idx="1">
                  <c:v>22.76707530647986</c:v>
                </c:pt>
                <c:pt idx="2">
                  <c:v>11.208406304728546</c:v>
                </c:pt>
                <c:pt idx="3">
                  <c:v>7.7057793345008783</c:v>
                </c:pt>
                <c:pt idx="4">
                  <c:v>6.9176882661996482</c:v>
                </c:pt>
                <c:pt idx="5">
                  <c:v>5.5166374781085805</c:v>
                </c:pt>
                <c:pt idx="6">
                  <c:v>3.064798598949213</c:v>
                </c:pt>
                <c:pt idx="7">
                  <c:v>2.8021015761821375</c:v>
                </c:pt>
                <c:pt idx="8">
                  <c:v>2.0140105078809114</c:v>
                </c:pt>
                <c:pt idx="9">
                  <c:v>1.5761821366024524</c:v>
                </c:pt>
                <c:pt idx="10">
                  <c:v>5.2539404553415077</c:v>
                </c:pt>
                <c:pt idx="11">
                  <c:v>5.7793345008756614</c:v>
                </c:pt>
              </c:numCache>
            </c:numRef>
          </c:val>
        </c:ser>
        <c:firstSliceAng val="0"/>
      </c:pieChart>
    </c:plotArea>
    <c:legend>
      <c:legendPos val="r"/>
      <c:layout>
        <c:manualLayout>
          <c:xMode val="edge"/>
          <c:yMode val="edge"/>
          <c:x val="0.6709861984955231"/>
          <c:y val="4.124760006526685E-2"/>
          <c:w val="0.3226342161775233"/>
          <c:h val="0.88855116485143848"/>
        </c:manualLayout>
      </c:layout>
      <c:txPr>
        <a:bodyPr/>
        <a:lstStyle/>
        <a:p>
          <a:pPr>
            <a:defRPr sz="3200" b="1"/>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377EF-BF17-47B9-8A6D-2438631ED46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CF6B1878-C9BE-4324-854C-E131BE4310C9}">
      <dgm:prSet custT="1"/>
      <dgm:spPr>
        <a:solidFill>
          <a:schemeClr val="accent1">
            <a:lumMod val="50000"/>
          </a:schemeClr>
        </a:solidFill>
      </dgm:spPr>
      <dgm:t>
        <a:bodyPr/>
        <a:lstStyle/>
        <a:p>
          <a:pPr rtl="0"/>
          <a:r>
            <a:rPr lang="en-IN" sz="3600" b="0" dirty="0" smtClean="0">
              <a:latin typeface="Impact" pitchFamily="34" charset="0"/>
            </a:rPr>
            <a:t>POSTAL BALLOT</a:t>
          </a:r>
          <a:endParaRPr lang="en-IN" sz="3600" b="0" dirty="0">
            <a:latin typeface="Impact" pitchFamily="34" charset="0"/>
          </a:endParaRPr>
        </a:p>
      </dgm:t>
    </dgm:pt>
    <dgm:pt modelId="{C2D3DCF5-5934-49B1-A698-91E51BC023E2}" type="parTrans" cxnId="{1C6FFD91-D13D-4969-BE5D-C79B7EFE6837}">
      <dgm:prSet/>
      <dgm:spPr/>
      <dgm:t>
        <a:bodyPr/>
        <a:lstStyle/>
        <a:p>
          <a:endParaRPr lang="en-IN"/>
        </a:p>
      </dgm:t>
    </dgm:pt>
    <dgm:pt modelId="{44017562-AE05-4BC8-88D6-AEBA2AD8418C}" type="sibTrans" cxnId="{1C6FFD91-D13D-4969-BE5D-C79B7EFE6837}">
      <dgm:prSet/>
      <dgm:spPr/>
      <dgm:t>
        <a:bodyPr/>
        <a:lstStyle/>
        <a:p>
          <a:endParaRPr lang="en-IN"/>
        </a:p>
      </dgm:t>
    </dgm:pt>
    <dgm:pt modelId="{402258D3-87CB-47D3-A560-46D7813DFD27}">
      <dgm:prSet custT="1"/>
      <dgm:spPr>
        <a:solidFill>
          <a:schemeClr val="accent3">
            <a:lumMod val="50000"/>
          </a:schemeClr>
        </a:solidFill>
      </dgm:spPr>
      <dgm:t>
        <a:bodyPr/>
        <a:lstStyle/>
        <a:p>
          <a:pPr rtl="0"/>
          <a:r>
            <a:rPr lang="en-IN" sz="3600" b="0" dirty="0" smtClean="0">
              <a:latin typeface="Impact" pitchFamily="34" charset="0"/>
            </a:rPr>
            <a:t>PROXY VOTES</a:t>
          </a:r>
          <a:endParaRPr lang="en-IN" sz="3600" b="0" dirty="0">
            <a:latin typeface="Impact" pitchFamily="34" charset="0"/>
          </a:endParaRPr>
        </a:p>
      </dgm:t>
    </dgm:pt>
    <dgm:pt modelId="{47CFDC86-886D-4F38-B820-EFB51C4CC98A}" type="parTrans" cxnId="{0A3A0A93-63C4-428C-8EA6-F42A66891B01}">
      <dgm:prSet/>
      <dgm:spPr/>
      <dgm:t>
        <a:bodyPr/>
        <a:lstStyle/>
        <a:p>
          <a:endParaRPr lang="en-IN"/>
        </a:p>
      </dgm:t>
    </dgm:pt>
    <dgm:pt modelId="{3121B8CC-71D9-4DAA-BC53-92EC7DF2787D}" type="sibTrans" cxnId="{0A3A0A93-63C4-428C-8EA6-F42A66891B01}">
      <dgm:prSet/>
      <dgm:spPr/>
      <dgm:t>
        <a:bodyPr/>
        <a:lstStyle/>
        <a:p>
          <a:endParaRPr lang="en-IN"/>
        </a:p>
      </dgm:t>
    </dgm:pt>
    <dgm:pt modelId="{AEA08AEF-9F84-40A2-A706-7D65818F7609}">
      <dgm:prSet custT="1"/>
      <dgm:spPr/>
      <dgm:t>
        <a:bodyPr/>
        <a:lstStyle/>
        <a:p>
          <a:pPr rtl="0"/>
          <a:r>
            <a:rPr lang="en-IN" sz="3200" b="0" dirty="0" smtClean="0">
              <a:latin typeface="Impact" pitchFamily="34" charset="0"/>
            </a:rPr>
            <a:t>1.1 million</a:t>
          </a:r>
          <a:endParaRPr lang="en-IN" sz="3200" b="0" dirty="0">
            <a:latin typeface="Impact" pitchFamily="34" charset="0"/>
          </a:endParaRPr>
        </a:p>
      </dgm:t>
    </dgm:pt>
    <dgm:pt modelId="{A2B67D1D-4242-4F1E-9937-A9BDCFA3BF4D}" type="parTrans" cxnId="{8642654F-77E7-4B4F-82AB-2F279AE46FF3}">
      <dgm:prSet/>
      <dgm:spPr/>
      <dgm:t>
        <a:bodyPr/>
        <a:lstStyle/>
        <a:p>
          <a:endParaRPr lang="en-IN"/>
        </a:p>
      </dgm:t>
    </dgm:pt>
    <dgm:pt modelId="{2CACE1E1-E74F-40A6-B5F0-4614767F63B0}" type="sibTrans" cxnId="{8642654F-77E7-4B4F-82AB-2F279AE46FF3}">
      <dgm:prSet/>
      <dgm:spPr/>
      <dgm:t>
        <a:bodyPr/>
        <a:lstStyle/>
        <a:p>
          <a:endParaRPr lang="en-IN"/>
        </a:p>
      </dgm:t>
    </dgm:pt>
    <dgm:pt modelId="{6F372765-C3E6-402C-8C88-02D46BFDF817}">
      <dgm:prSet custT="1"/>
      <dgm:spPr/>
      <dgm:t>
        <a:bodyPr/>
        <a:lstStyle/>
        <a:p>
          <a:pPr rtl="0"/>
          <a:r>
            <a:rPr lang="en-IN" sz="4000" b="0" dirty="0" smtClean="0">
              <a:latin typeface="Impact" pitchFamily="34" charset="0"/>
            </a:rPr>
            <a:t>173</a:t>
          </a:r>
          <a:endParaRPr lang="en-IN" sz="6500" b="0" dirty="0">
            <a:latin typeface="Impact" pitchFamily="34" charset="0"/>
          </a:endParaRPr>
        </a:p>
      </dgm:t>
    </dgm:pt>
    <dgm:pt modelId="{CA52EDB7-8BA9-41C0-85B8-50D01A9E167A}" type="parTrans" cxnId="{750B3C67-4E85-4F95-A6B1-F9128DD1292C}">
      <dgm:prSet/>
      <dgm:spPr/>
      <dgm:t>
        <a:bodyPr/>
        <a:lstStyle/>
        <a:p>
          <a:endParaRPr lang="en-IN"/>
        </a:p>
      </dgm:t>
    </dgm:pt>
    <dgm:pt modelId="{EADC4826-FA67-4618-B82E-ECE859F1C96D}" type="sibTrans" cxnId="{750B3C67-4E85-4F95-A6B1-F9128DD1292C}">
      <dgm:prSet/>
      <dgm:spPr/>
      <dgm:t>
        <a:bodyPr/>
        <a:lstStyle/>
        <a:p>
          <a:endParaRPr lang="en-IN"/>
        </a:p>
      </dgm:t>
    </dgm:pt>
    <dgm:pt modelId="{5464A8AD-09C9-4199-899E-81637888ACBF}">
      <dgm:prSet custT="1"/>
      <dgm:spPr/>
      <dgm:t>
        <a:bodyPr/>
        <a:lstStyle/>
        <a:p>
          <a:pPr rtl="0"/>
          <a:r>
            <a:rPr lang="en-IN" sz="3200" b="0" dirty="0" smtClean="0">
              <a:latin typeface="Impact" pitchFamily="34" charset="0"/>
            </a:rPr>
            <a:t>0.22 million rejected</a:t>
          </a:r>
          <a:endParaRPr lang="en-IN" sz="3200" b="0" dirty="0">
            <a:latin typeface="Impact" pitchFamily="34" charset="0"/>
          </a:endParaRPr>
        </a:p>
      </dgm:t>
    </dgm:pt>
    <dgm:pt modelId="{3BDE3A98-82B1-4699-933C-F94EF5C1CAE7}" type="parTrans" cxnId="{82CFC616-5EA5-403C-825F-3D9BDF92DE3D}">
      <dgm:prSet/>
      <dgm:spPr/>
      <dgm:t>
        <a:bodyPr/>
        <a:lstStyle/>
        <a:p>
          <a:endParaRPr lang="en-IN"/>
        </a:p>
      </dgm:t>
    </dgm:pt>
    <dgm:pt modelId="{E764B5A6-55AA-4C56-849D-1F5A1D0080FF}" type="sibTrans" cxnId="{82CFC616-5EA5-403C-825F-3D9BDF92DE3D}">
      <dgm:prSet/>
      <dgm:spPr/>
      <dgm:t>
        <a:bodyPr/>
        <a:lstStyle/>
        <a:p>
          <a:endParaRPr lang="en-IN"/>
        </a:p>
      </dgm:t>
    </dgm:pt>
    <dgm:pt modelId="{1F5CF653-408F-4DB5-B648-1EDCC26D904A}" type="pres">
      <dgm:prSet presAssocID="{6EC377EF-BF17-47B9-8A6D-2438631ED460}" presName="Name0" presStyleCnt="0">
        <dgm:presLayoutVars>
          <dgm:dir/>
          <dgm:animLvl val="lvl"/>
          <dgm:resizeHandles val="exact"/>
        </dgm:presLayoutVars>
      </dgm:prSet>
      <dgm:spPr/>
      <dgm:t>
        <a:bodyPr/>
        <a:lstStyle/>
        <a:p>
          <a:endParaRPr lang="en-IN"/>
        </a:p>
      </dgm:t>
    </dgm:pt>
    <dgm:pt modelId="{4593A9DC-F6D1-4273-8F30-44A203C19ACB}" type="pres">
      <dgm:prSet presAssocID="{CF6B1878-C9BE-4324-854C-E131BE4310C9}" presName="linNode" presStyleCnt="0"/>
      <dgm:spPr/>
    </dgm:pt>
    <dgm:pt modelId="{BF095DB7-73A2-4396-AC42-49A106CA1FF9}" type="pres">
      <dgm:prSet presAssocID="{CF6B1878-C9BE-4324-854C-E131BE4310C9}" presName="parentText" presStyleLbl="node1" presStyleIdx="0" presStyleCnt="2" custScaleY="87745">
        <dgm:presLayoutVars>
          <dgm:chMax val="1"/>
          <dgm:bulletEnabled val="1"/>
        </dgm:presLayoutVars>
      </dgm:prSet>
      <dgm:spPr/>
      <dgm:t>
        <a:bodyPr/>
        <a:lstStyle/>
        <a:p>
          <a:endParaRPr lang="en-IN"/>
        </a:p>
      </dgm:t>
    </dgm:pt>
    <dgm:pt modelId="{7BB4DEF7-2D7A-4874-BD76-01F45C17A902}" type="pres">
      <dgm:prSet presAssocID="{CF6B1878-C9BE-4324-854C-E131BE4310C9}" presName="descendantText" presStyleLbl="alignAccFollowNode1" presStyleIdx="0" presStyleCnt="2">
        <dgm:presLayoutVars>
          <dgm:bulletEnabled val="1"/>
        </dgm:presLayoutVars>
      </dgm:prSet>
      <dgm:spPr/>
      <dgm:t>
        <a:bodyPr/>
        <a:lstStyle/>
        <a:p>
          <a:endParaRPr lang="en-IN"/>
        </a:p>
      </dgm:t>
    </dgm:pt>
    <dgm:pt modelId="{57465795-09A0-48D6-B940-B9359A4B8194}" type="pres">
      <dgm:prSet presAssocID="{44017562-AE05-4BC8-88D6-AEBA2AD8418C}" presName="sp" presStyleCnt="0"/>
      <dgm:spPr/>
    </dgm:pt>
    <dgm:pt modelId="{6C2F16B5-96B3-47A4-9BC8-0A6F77F88B3B}" type="pres">
      <dgm:prSet presAssocID="{402258D3-87CB-47D3-A560-46D7813DFD27}" presName="linNode" presStyleCnt="0"/>
      <dgm:spPr/>
    </dgm:pt>
    <dgm:pt modelId="{8283C712-C100-4301-86AD-E676CB7C5239}" type="pres">
      <dgm:prSet presAssocID="{402258D3-87CB-47D3-A560-46D7813DFD27}" presName="parentText" presStyleLbl="node1" presStyleIdx="1" presStyleCnt="2">
        <dgm:presLayoutVars>
          <dgm:chMax val="1"/>
          <dgm:bulletEnabled val="1"/>
        </dgm:presLayoutVars>
      </dgm:prSet>
      <dgm:spPr/>
      <dgm:t>
        <a:bodyPr/>
        <a:lstStyle/>
        <a:p>
          <a:endParaRPr lang="en-IN"/>
        </a:p>
      </dgm:t>
    </dgm:pt>
    <dgm:pt modelId="{78395C37-9FE5-4CC8-88ED-68ED9AC1F818}" type="pres">
      <dgm:prSet presAssocID="{402258D3-87CB-47D3-A560-46D7813DFD27}" presName="descendantText" presStyleLbl="alignAccFollowNode1" presStyleIdx="1" presStyleCnt="2">
        <dgm:presLayoutVars>
          <dgm:bulletEnabled val="1"/>
        </dgm:presLayoutVars>
      </dgm:prSet>
      <dgm:spPr/>
      <dgm:t>
        <a:bodyPr/>
        <a:lstStyle/>
        <a:p>
          <a:endParaRPr lang="en-IN"/>
        </a:p>
      </dgm:t>
    </dgm:pt>
  </dgm:ptLst>
  <dgm:cxnLst>
    <dgm:cxn modelId="{B4A8D0B6-A00C-4442-8AA9-9C7F1BEFEA20}" type="presOf" srcId="{AEA08AEF-9F84-40A2-A706-7D65818F7609}" destId="{7BB4DEF7-2D7A-4874-BD76-01F45C17A902}" srcOrd="0" destOrd="0" presId="urn:microsoft.com/office/officeart/2005/8/layout/vList5"/>
    <dgm:cxn modelId="{0A3A0A93-63C4-428C-8EA6-F42A66891B01}" srcId="{6EC377EF-BF17-47B9-8A6D-2438631ED460}" destId="{402258D3-87CB-47D3-A560-46D7813DFD27}" srcOrd="1" destOrd="0" parTransId="{47CFDC86-886D-4F38-B820-EFB51C4CC98A}" sibTransId="{3121B8CC-71D9-4DAA-BC53-92EC7DF2787D}"/>
    <dgm:cxn modelId="{A132D91F-9700-4D8C-A6C1-A91425FD6DAA}" type="presOf" srcId="{6EC377EF-BF17-47B9-8A6D-2438631ED460}" destId="{1F5CF653-408F-4DB5-B648-1EDCC26D904A}" srcOrd="0" destOrd="0" presId="urn:microsoft.com/office/officeart/2005/8/layout/vList5"/>
    <dgm:cxn modelId="{82CFC616-5EA5-403C-825F-3D9BDF92DE3D}" srcId="{CF6B1878-C9BE-4324-854C-E131BE4310C9}" destId="{5464A8AD-09C9-4199-899E-81637888ACBF}" srcOrd="1" destOrd="0" parTransId="{3BDE3A98-82B1-4699-933C-F94EF5C1CAE7}" sibTransId="{E764B5A6-55AA-4C56-849D-1F5A1D0080FF}"/>
    <dgm:cxn modelId="{EA6BA50C-8E25-43BB-930A-9C6F0CF638F4}" type="presOf" srcId="{CF6B1878-C9BE-4324-854C-E131BE4310C9}" destId="{BF095DB7-73A2-4396-AC42-49A106CA1FF9}" srcOrd="0" destOrd="0" presId="urn:microsoft.com/office/officeart/2005/8/layout/vList5"/>
    <dgm:cxn modelId="{1C6FFD91-D13D-4969-BE5D-C79B7EFE6837}" srcId="{6EC377EF-BF17-47B9-8A6D-2438631ED460}" destId="{CF6B1878-C9BE-4324-854C-E131BE4310C9}" srcOrd="0" destOrd="0" parTransId="{C2D3DCF5-5934-49B1-A698-91E51BC023E2}" sibTransId="{44017562-AE05-4BC8-88D6-AEBA2AD8418C}"/>
    <dgm:cxn modelId="{8642654F-77E7-4B4F-82AB-2F279AE46FF3}" srcId="{CF6B1878-C9BE-4324-854C-E131BE4310C9}" destId="{AEA08AEF-9F84-40A2-A706-7D65818F7609}" srcOrd="0" destOrd="0" parTransId="{A2B67D1D-4242-4F1E-9937-A9BDCFA3BF4D}" sibTransId="{2CACE1E1-E74F-40A6-B5F0-4614767F63B0}"/>
    <dgm:cxn modelId="{12564E59-EA80-4695-8131-CEAB56D0DC32}" type="presOf" srcId="{402258D3-87CB-47D3-A560-46D7813DFD27}" destId="{8283C712-C100-4301-86AD-E676CB7C5239}" srcOrd="0" destOrd="0" presId="urn:microsoft.com/office/officeart/2005/8/layout/vList5"/>
    <dgm:cxn modelId="{CF57CC62-8766-4D82-994D-BDF1311B2847}" type="presOf" srcId="{6F372765-C3E6-402C-8C88-02D46BFDF817}" destId="{78395C37-9FE5-4CC8-88ED-68ED9AC1F818}" srcOrd="0" destOrd="0" presId="urn:microsoft.com/office/officeart/2005/8/layout/vList5"/>
    <dgm:cxn modelId="{125E4D00-D0E3-4485-BBE8-353D358F5B6D}" type="presOf" srcId="{5464A8AD-09C9-4199-899E-81637888ACBF}" destId="{7BB4DEF7-2D7A-4874-BD76-01F45C17A902}" srcOrd="0" destOrd="1" presId="urn:microsoft.com/office/officeart/2005/8/layout/vList5"/>
    <dgm:cxn modelId="{750B3C67-4E85-4F95-A6B1-F9128DD1292C}" srcId="{402258D3-87CB-47D3-A560-46D7813DFD27}" destId="{6F372765-C3E6-402C-8C88-02D46BFDF817}" srcOrd="0" destOrd="0" parTransId="{CA52EDB7-8BA9-41C0-85B8-50D01A9E167A}" sibTransId="{EADC4826-FA67-4618-B82E-ECE859F1C96D}"/>
    <dgm:cxn modelId="{6B98252A-96E9-4431-B1C9-A068FF017F05}" type="presParOf" srcId="{1F5CF653-408F-4DB5-B648-1EDCC26D904A}" destId="{4593A9DC-F6D1-4273-8F30-44A203C19ACB}" srcOrd="0" destOrd="0" presId="urn:microsoft.com/office/officeart/2005/8/layout/vList5"/>
    <dgm:cxn modelId="{4B01EB49-6A21-498F-ABB7-6C2340A7956F}" type="presParOf" srcId="{4593A9DC-F6D1-4273-8F30-44A203C19ACB}" destId="{BF095DB7-73A2-4396-AC42-49A106CA1FF9}" srcOrd="0" destOrd="0" presId="urn:microsoft.com/office/officeart/2005/8/layout/vList5"/>
    <dgm:cxn modelId="{2D824437-8FF0-478E-8E14-FE21CB8AAFA9}" type="presParOf" srcId="{4593A9DC-F6D1-4273-8F30-44A203C19ACB}" destId="{7BB4DEF7-2D7A-4874-BD76-01F45C17A902}" srcOrd="1" destOrd="0" presId="urn:microsoft.com/office/officeart/2005/8/layout/vList5"/>
    <dgm:cxn modelId="{597D16DE-6F57-4345-A370-768E569437A2}" type="presParOf" srcId="{1F5CF653-408F-4DB5-B648-1EDCC26D904A}" destId="{57465795-09A0-48D6-B940-B9359A4B8194}" srcOrd="1" destOrd="0" presId="urn:microsoft.com/office/officeart/2005/8/layout/vList5"/>
    <dgm:cxn modelId="{CF922AA8-AC43-41DC-A30C-661EEE4B552E}" type="presParOf" srcId="{1F5CF653-408F-4DB5-B648-1EDCC26D904A}" destId="{6C2F16B5-96B3-47A4-9BC8-0A6F77F88B3B}" srcOrd="2" destOrd="0" presId="urn:microsoft.com/office/officeart/2005/8/layout/vList5"/>
    <dgm:cxn modelId="{6FF3619F-A263-4EF5-B130-053B6C9034A3}" type="presParOf" srcId="{6C2F16B5-96B3-47A4-9BC8-0A6F77F88B3B}" destId="{8283C712-C100-4301-86AD-E676CB7C5239}" srcOrd="0" destOrd="0" presId="urn:microsoft.com/office/officeart/2005/8/layout/vList5"/>
    <dgm:cxn modelId="{7A601015-3A53-4D32-9199-B385E843BF22}" type="presParOf" srcId="{6C2F16B5-96B3-47A4-9BC8-0A6F77F88B3B}" destId="{78395C37-9FE5-4CC8-88ED-68ED9AC1F81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7046D-9673-4B18-9505-43F66D17CAA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IN"/>
        </a:p>
      </dgm:t>
    </dgm:pt>
    <dgm:pt modelId="{715156E4-123A-4E02-952B-96B4698257BD}">
      <dgm:prSet custT="1"/>
      <dgm:spPr>
        <a:solidFill>
          <a:schemeClr val="accent4">
            <a:lumMod val="50000"/>
          </a:schemeClr>
        </a:solidFill>
      </dgm:spPr>
      <dgm:t>
        <a:bodyPr/>
        <a:lstStyle/>
        <a:p>
          <a:pPr rtl="0"/>
          <a:r>
            <a:rPr lang="en-IN" sz="2800" b="1" dirty="0" smtClean="0"/>
            <a:t>Total Electors</a:t>
          </a:r>
          <a:endParaRPr lang="en-IN" sz="2800" dirty="0"/>
        </a:p>
      </dgm:t>
    </dgm:pt>
    <dgm:pt modelId="{F120EADD-8298-44E2-8C4A-A155D44035C6}" type="parTrans" cxnId="{C86132B0-E7AC-4ECC-BD9F-C0AB2BBE3364}">
      <dgm:prSet/>
      <dgm:spPr/>
      <dgm:t>
        <a:bodyPr/>
        <a:lstStyle/>
        <a:p>
          <a:endParaRPr lang="en-IN"/>
        </a:p>
      </dgm:t>
    </dgm:pt>
    <dgm:pt modelId="{A0ED96D1-A626-4D6C-8DC3-9DF6860E955B}" type="sibTrans" cxnId="{C86132B0-E7AC-4ECC-BD9F-C0AB2BBE3364}">
      <dgm:prSet/>
      <dgm:spPr/>
      <dgm:t>
        <a:bodyPr/>
        <a:lstStyle/>
        <a:p>
          <a:endParaRPr lang="en-IN"/>
        </a:p>
      </dgm:t>
    </dgm:pt>
    <dgm:pt modelId="{C585088B-E5FC-4EE2-9054-BC8581B5CFAC}">
      <dgm:prSet custT="1"/>
      <dgm:spPr>
        <a:solidFill>
          <a:schemeClr val="accent4">
            <a:lumMod val="60000"/>
            <a:lumOff val="40000"/>
          </a:schemeClr>
        </a:solidFill>
      </dgm:spPr>
      <dgm:t>
        <a:bodyPr/>
        <a:lstStyle/>
        <a:p>
          <a:pPr rtl="0"/>
          <a:r>
            <a:rPr lang="en-IN" sz="2400" b="1" dirty="0" smtClean="0">
              <a:solidFill>
                <a:schemeClr val="tx1"/>
              </a:solidFill>
            </a:rPr>
            <a:t>Overseas Electors - 13,039;</a:t>
          </a:r>
          <a:endParaRPr lang="en-IN" sz="2400" dirty="0">
            <a:solidFill>
              <a:schemeClr val="tx1"/>
            </a:solidFill>
          </a:endParaRPr>
        </a:p>
      </dgm:t>
    </dgm:pt>
    <dgm:pt modelId="{5FEA6B14-56E5-44A4-B045-73D362629405}" type="parTrans" cxnId="{A435A5B3-63AD-42B2-A229-05F30E6E0147}">
      <dgm:prSet/>
      <dgm:spPr/>
      <dgm:t>
        <a:bodyPr/>
        <a:lstStyle/>
        <a:p>
          <a:endParaRPr lang="en-IN"/>
        </a:p>
      </dgm:t>
    </dgm:pt>
    <dgm:pt modelId="{7EE41C3F-7B0E-48CD-9CB3-0AF7FB17D57F}" type="sibTrans" cxnId="{A435A5B3-63AD-42B2-A229-05F30E6E0147}">
      <dgm:prSet/>
      <dgm:spPr/>
      <dgm:t>
        <a:bodyPr/>
        <a:lstStyle/>
        <a:p>
          <a:endParaRPr lang="en-IN"/>
        </a:p>
      </dgm:t>
    </dgm:pt>
    <dgm:pt modelId="{4E06FC7F-A091-409E-B31B-218F69DF1F23}">
      <dgm:prSet custT="1"/>
      <dgm:spPr>
        <a:solidFill>
          <a:schemeClr val="tx2">
            <a:lumMod val="75000"/>
          </a:schemeClr>
        </a:solidFill>
      </dgm:spPr>
      <dgm:t>
        <a:bodyPr/>
        <a:lstStyle/>
        <a:p>
          <a:pPr rtl="0"/>
          <a:r>
            <a:rPr lang="en-IN" sz="2800" b="1" dirty="0" smtClean="0"/>
            <a:t>Voters</a:t>
          </a:r>
          <a:endParaRPr lang="en-IN" sz="2800" dirty="0"/>
        </a:p>
      </dgm:t>
    </dgm:pt>
    <dgm:pt modelId="{0A39A3F3-28E9-476D-8451-CDAFC633C8B8}" type="parTrans" cxnId="{0FC488DA-9053-433C-9E37-6CAEC3F177E1}">
      <dgm:prSet/>
      <dgm:spPr/>
      <dgm:t>
        <a:bodyPr/>
        <a:lstStyle/>
        <a:p>
          <a:endParaRPr lang="en-IN"/>
        </a:p>
      </dgm:t>
    </dgm:pt>
    <dgm:pt modelId="{887F931E-F10C-4A44-B128-6349DC6D2119}" type="sibTrans" cxnId="{0FC488DA-9053-433C-9E37-6CAEC3F177E1}">
      <dgm:prSet/>
      <dgm:spPr/>
      <dgm:t>
        <a:bodyPr/>
        <a:lstStyle/>
        <a:p>
          <a:endParaRPr lang="en-IN"/>
        </a:p>
      </dgm:t>
    </dgm:pt>
    <dgm:pt modelId="{ACE147E8-0E67-4A72-A5F5-CD400D38F756}">
      <dgm:prSet custT="1"/>
      <dgm:spPr>
        <a:solidFill>
          <a:schemeClr val="tx2">
            <a:lumMod val="40000"/>
            <a:lumOff val="60000"/>
          </a:schemeClr>
        </a:solidFill>
      </dgm:spPr>
      <dgm:t>
        <a:bodyPr/>
        <a:lstStyle/>
        <a:p>
          <a:pPr rtl="0"/>
          <a:r>
            <a:rPr lang="en-IN" sz="2400" b="1" dirty="0" smtClean="0">
              <a:solidFill>
                <a:schemeClr val="tx1"/>
              </a:solidFill>
            </a:rPr>
            <a:t>Overseas Electors who voted - 8</a:t>
          </a:r>
          <a:endParaRPr lang="en-IN" sz="2400" b="1" dirty="0">
            <a:solidFill>
              <a:schemeClr val="tx1"/>
            </a:solidFill>
          </a:endParaRPr>
        </a:p>
      </dgm:t>
    </dgm:pt>
    <dgm:pt modelId="{834A8D86-52DC-403F-8F4D-46C33D29E15A}" type="parTrans" cxnId="{310C1F55-DAB0-4438-81BB-52F3FF3F7F23}">
      <dgm:prSet/>
      <dgm:spPr/>
      <dgm:t>
        <a:bodyPr/>
        <a:lstStyle/>
        <a:p>
          <a:endParaRPr lang="en-IN"/>
        </a:p>
      </dgm:t>
    </dgm:pt>
    <dgm:pt modelId="{F3C65621-0652-4547-97E6-325453F528B8}" type="sibTrans" cxnId="{310C1F55-DAB0-4438-81BB-52F3FF3F7F23}">
      <dgm:prSet/>
      <dgm:spPr/>
      <dgm:t>
        <a:bodyPr/>
        <a:lstStyle/>
        <a:p>
          <a:endParaRPr lang="en-IN"/>
        </a:p>
      </dgm:t>
    </dgm:pt>
    <dgm:pt modelId="{833C291A-77EE-4BD0-930D-172DD58E6C9A}">
      <dgm:prSet custT="1"/>
      <dgm:spPr>
        <a:solidFill>
          <a:schemeClr val="accent4">
            <a:lumMod val="75000"/>
          </a:schemeClr>
        </a:solidFill>
      </dgm:spPr>
      <dgm:t>
        <a:bodyPr/>
        <a:lstStyle/>
        <a:p>
          <a:pPr rtl="0"/>
          <a:r>
            <a:rPr lang="en-IN" sz="2800" b="1" dirty="0" smtClean="0"/>
            <a:t>834 million</a:t>
          </a:r>
          <a:endParaRPr lang="en-IN" sz="2800" dirty="0"/>
        </a:p>
      </dgm:t>
    </dgm:pt>
    <dgm:pt modelId="{9BBB2E32-7753-4BC7-8851-12DB0FA16932}" type="parTrans" cxnId="{97CF818C-EB2D-4504-B4BE-B0C9A1A5C013}">
      <dgm:prSet/>
      <dgm:spPr/>
      <dgm:t>
        <a:bodyPr/>
        <a:lstStyle/>
        <a:p>
          <a:endParaRPr lang="en-IN"/>
        </a:p>
      </dgm:t>
    </dgm:pt>
    <dgm:pt modelId="{5E4D986E-D10C-4446-A818-A89C7907C580}" type="sibTrans" cxnId="{97CF818C-EB2D-4504-B4BE-B0C9A1A5C013}">
      <dgm:prSet/>
      <dgm:spPr/>
      <dgm:t>
        <a:bodyPr/>
        <a:lstStyle/>
        <a:p>
          <a:endParaRPr lang="en-IN"/>
        </a:p>
      </dgm:t>
    </dgm:pt>
    <dgm:pt modelId="{D15609D1-2C35-4C44-8ECF-AF64FA43AAA1}">
      <dgm:prSet custT="1"/>
      <dgm:spPr>
        <a:solidFill>
          <a:schemeClr val="tx2">
            <a:lumMod val="60000"/>
            <a:lumOff val="40000"/>
          </a:schemeClr>
        </a:solidFill>
      </dgm:spPr>
      <dgm:t>
        <a:bodyPr/>
        <a:lstStyle/>
        <a:p>
          <a:pPr rtl="0"/>
          <a:r>
            <a:rPr lang="en-IN" sz="2800" b="1" dirty="0" smtClean="0"/>
            <a:t>554 million</a:t>
          </a:r>
          <a:endParaRPr lang="en-IN" sz="2800" dirty="0"/>
        </a:p>
      </dgm:t>
    </dgm:pt>
    <dgm:pt modelId="{D03900DB-279A-43D7-B15F-11637EB7F05A}" type="parTrans" cxnId="{A8D2DB4C-42FD-480E-980E-2984FA33EF55}">
      <dgm:prSet/>
      <dgm:spPr/>
      <dgm:t>
        <a:bodyPr/>
        <a:lstStyle/>
        <a:p>
          <a:endParaRPr lang="en-IN"/>
        </a:p>
      </dgm:t>
    </dgm:pt>
    <dgm:pt modelId="{70BA7351-17F3-4ABC-B7F1-53429DC4F447}" type="sibTrans" cxnId="{A8D2DB4C-42FD-480E-980E-2984FA33EF55}">
      <dgm:prSet/>
      <dgm:spPr/>
      <dgm:t>
        <a:bodyPr/>
        <a:lstStyle/>
        <a:p>
          <a:endParaRPr lang="en-IN"/>
        </a:p>
      </dgm:t>
    </dgm:pt>
    <dgm:pt modelId="{842908CD-CD92-4041-9923-1B51881B521A}">
      <dgm:prSet custT="1"/>
      <dgm:spPr>
        <a:solidFill>
          <a:schemeClr val="accent4">
            <a:lumMod val="20000"/>
            <a:lumOff val="80000"/>
          </a:schemeClr>
        </a:solidFill>
      </dgm:spPr>
      <dgm:t>
        <a:bodyPr/>
        <a:lstStyle/>
        <a:p>
          <a:pPr rtl="0"/>
          <a:r>
            <a:rPr lang="en-IN" sz="2400" b="1" dirty="0" smtClean="0">
              <a:solidFill>
                <a:schemeClr val="tx1"/>
              </a:solidFill>
            </a:rPr>
            <a:t>female - 804</a:t>
          </a:r>
          <a:endParaRPr lang="en-IN" sz="2400" dirty="0">
            <a:solidFill>
              <a:schemeClr val="tx1"/>
            </a:solidFill>
          </a:endParaRPr>
        </a:p>
      </dgm:t>
    </dgm:pt>
    <dgm:pt modelId="{F553F7DF-7352-424B-8362-155C4E1AD2A5}" type="parTrans" cxnId="{63DEE696-108F-4715-A115-A39453693247}">
      <dgm:prSet/>
      <dgm:spPr/>
      <dgm:t>
        <a:bodyPr/>
        <a:lstStyle/>
        <a:p>
          <a:endParaRPr lang="en-IN"/>
        </a:p>
      </dgm:t>
    </dgm:pt>
    <dgm:pt modelId="{A5CCE8D6-F6A7-44AE-AD9C-B78F986D4D03}" type="sibTrans" cxnId="{63DEE696-108F-4715-A115-A39453693247}">
      <dgm:prSet/>
      <dgm:spPr/>
      <dgm:t>
        <a:bodyPr/>
        <a:lstStyle/>
        <a:p>
          <a:endParaRPr lang="en-IN"/>
        </a:p>
      </dgm:t>
    </dgm:pt>
    <dgm:pt modelId="{06681BD0-88D1-41A9-B0B3-73731DEB4661}" type="pres">
      <dgm:prSet presAssocID="{0137046D-9673-4B18-9505-43F66D17CAA1}" presName="diagram" presStyleCnt="0">
        <dgm:presLayoutVars>
          <dgm:chPref val="1"/>
          <dgm:dir/>
          <dgm:animOne val="branch"/>
          <dgm:animLvl val="lvl"/>
          <dgm:resizeHandles val="exact"/>
        </dgm:presLayoutVars>
      </dgm:prSet>
      <dgm:spPr/>
      <dgm:t>
        <a:bodyPr/>
        <a:lstStyle/>
        <a:p>
          <a:endParaRPr lang="en-IN"/>
        </a:p>
      </dgm:t>
    </dgm:pt>
    <dgm:pt modelId="{FD5A68A2-7499-44A7-AFEB-682DFD917E5F}" type="pres">
      <dgm:prSet presAssocID="{715156E4-123A-4E02-952B-96B4698257BD}" presName="root1" presStyleCnt="0"/>
      <dgm:spPr/>
    </dgm:pt>
    <dgm:pt modelId="{107FB898-2DF9-4F66-937E-E2F3D57D1E02}" type="pres">
      <dgm:prSet presAssocID="{715156E4-123A-4E02-952B-96B4698257BD}" presName="LevelOneTextNode" presStyleLbl="node0" presStyleIdx="0" presStyleCnt="2">
        <dgm:presLayoutVars>
          <dgm:chPref val="3"/>
        </dgm:presLayoutVars>
      </dgm:prSet>
      <dgm:spPr/>
      <dgm:t>
        <a:bodyPr/>
        <a:lstStyle/>
        <a:p>
          <a:endParaRPr lang="en-IN"/>
        </a:p>
      </dgm:t>
    </dgm:pt>
    <dgm:pt modelId="{86FC0756-141F-417F-891C-F7D73D3A0712}" type="pres">
      <dgm:prSet presAssocID="{715156E4-123A-4E02-952B-96B4698257BD}" presName="level2hierChild" presStyleCnt="0"/>
      <dgm:spPr/>
    </dgm:pt>
    <dgm:pt modelId="{6F89D579-5B4A-4B79-BB97-D6AA9231DB45}" type="pres">
      <dgm:prSet presAssocID="{9BBB2E32-7753-4BC7-8851-12DB0FA16932}" presName="conn2-1" presStyleLbl="parChTrans1D2" presStyleIdx="0" presStyleCnt="2"/>
      <dgm:spPr/>
      <dgm:t>
        <a:bodyPr/>
        <a:lstStyle/>
        <a:p>
          <a:endParaRPr lang="en-IN"/>
        </a:p>
      </dgm:t>
    </dgm:pt>
    <dgm:pt modelId="{E958A8BD-B7D0-4337-9B25-58D10F2553F6}" type="pres">
      <dgm:prSet presAssocID="{9BBB2E32-7753-4BC7-8851-12DB0FA16932}" presName="connTx" presStyleLbl="parChTrans1D2" presStyleIdx="0" presStyleCnt="2"/>
      <dgm:spPr/>
      <dgm:t>
        <a:bodyPr/>
        <a:lstStyle/>
        <a:p>
          <a:endParaRPr lang="en-IN"/>
        </a:p>
      </dgm:t>
    </dgm:pt>
    <dgm:pt modelId="{14E24F71-0775-4E91-94E2-52477CD8BC01}" type="pres">
      <dgm:prSet presAssocID="{833C291A-77EE-4BD0-930D-172DD58E6C9A}" presName="root2" presStyleCnt="0"/>
      <dgm:spPr/>
    </dgm:pt>
    <dgm:pt modelId="{B45602A4-CC06-4AD6-A270-000829A49D74}" type="pres">
      <dgm:prSet presAssocID="{833C291A-77EE-4BD0-930D-172DD58E6C9A}" presName="LevelTwoTextNode" presStyleLbl="node2" presStyleIdx="0" presStyleCnt="2">
        <dgm:presLayoutVars>
          <dgm:chPref val="3"/>
        </dgm:presLayoutVars>
      </dgm:prSet>
      <dgm:spPr/>
      <dgm:t>
        <a:bodyPr/>
        <a:lstStyle/>
        <a:p>
          <a:endParaRPr lang="en-IN"/>
        </a:p>
      </dgm:t>
    </dgm:pt>
    <dgm:pt modelId="{300A40A9-64F2-4C7C-B7BB-9730C44FD535}" type="pres">
      <dgm:prSet presAssocID="{833C291A-77EE-4BD0-930D-172DD58E6C9A}" presName="level3hierChild" presStyleCnt="0"/>
      <dgm:spPr/>
    </dgm:pt>
    <dgm:pt modelId="{D012DD06-43B2-4C81-BB2D-12EF2E6DA0A9}" type="pres">
      <dgm:prSet presAssocID="{5FEA6B14-56E5-44A4-B045-73D362629405}" presName="conn2-1" presStyleLbl="parChTrans1D3" presStyleIdx="0" presStyleCnt="2"/>
      <dgm:spPr/>
      <dgm:t>
        <a:bodyPr/>
        <a:lstStyle/>
        <a:p>
          <a:endParaRPr lang="en-IN"/>
        </a:p>
      </dgm:t>
    </dgm:pt>
    <dgm:pt modelId="{204277E1-A7BB-4A19-B5C7-886B957C1515}" type="pres">
      <dgm:prSet presAssocID="{5FEA6B14-56E5-44A4-B045-73D362629405}" presName="connTx" presStyleLbl="parChTrans1D3" presStyleIdx="0" presStyleCnt="2"/>
      <dgm:spPr/>
      <dgm:t>
        <a:bodyPr/>
        <a:lstStyle/>
        <a:p>
          <a:endParaRPr lang="en-IN"/>
        </a:p>
      </dgm:t>
    </dgm:pt>
    <dgm:pt modelId="{898E715F-E51E-4919-A7A2-1516ED54A338}" type="pres">
      <dgm:prSet presAssocID="{C585088B-E5FC-4EE2-9054-BC8581B5CFAC}" presName="root2" presStyleCnt="0"/>
      <dgm:spPr/>
    </dgm:pt>
    <dgm:pt modelId="{93163491-A1F5-4BE5-BE9E-632A156106D3}" type="pres">
      <dgm:prSet presAssocID="{C585088B-E5FC-4EE2-9054-BC8581B5CFAC}" presName="LevelTwoTextNode" presStyleLbl="node3" presStyleIdx="0" presStyleCnt="2">
        <dgm:presLayoutVars>
          <dgm:chPref val="3"/>
        </dgm:presLayoutVars>
      </dgm:prSet>
      <dgm:spPr/>
      <dgm:t>
        <a:bodyPr/>
        <a:lstStyle/>
        <a:p>
          <a:endParaRPr lang="en-IN"/>
        </a:p>
      </dgm:t>
    </dgm:pt>
    <dgm:pt modelId="{1ADBDDB0-3016-4BED-944A-84745C89DEBB}" type="pres">
      <dgm:prSet presAssocID="{C585088B-E5FC-4EE2-9054-BC8581B5CFAC}" presName="level3hierChild" presStyleCnt="0"/>
      <dgm:spPr/>
    </dgm:pt>
    <dgm:pt modelId="{9E49175E-C5BB-4479-AD02-D06CE62C5F88}" type="pres">
      <dgm:prSet presAssocID="{F553F7DF-7352-424B-8362-155C4E1AD2A5}" presName="conn2-1" presStyleLbl="parChTrans1D4" presStyleIdx="0" presStyleCnt="1"/>
      <dgm:spPr/>
      <dgm:t>
        <a:bodyPr/>
        <a:lstStyle/>
        <a:p>
          <a:endParaRPr lang="en-IN"/>
        </a:p>
      </dgm:t>
    </dgm:pt>
    <dgm:pt modelId="{BBFB321D-3C4D-4C7E-B182-6FD07284E808}" type="pres">
      <dgm:prSet presAssocID="{F553F7DF-7352-424B-8362-155C4E1AD2A5}" presName="connTx" presStyleLbl="parChTrans1D4" presStyleIdx="0" presStyleCnt="1"/>
      <dgm:spPr/>
      <dgm:t>
        <a:bodyPr/>
        <a:lstStyle/>
        <a:p>
          <a:endParaRPr lang="en-IN"/>
        </a:p>
      </dgm:t>
    </dgm:pt>
    <dgm:pt modelId="{05023AE6-3CAA-4430-8A4A-E02FCD1B923E}" type="pres">
      <dgm:prSet presAssocID="{842908CD-CD92-4041-9923-1B51881B521A}" presName="root2" presStyleCnt="0"/>
      <dgm:spPr/>
    </dgm:pt>
    <dgm:pt modelId="{A2B34037-E5D4-4683-BB0D-E0446A505C98}" type="pres">
      <dgm:prSet presAssocID="{842908CD-CD92-4041-9923-1B51881B521A}" presName="LevelTwoTextNode" presStyleLbl="node4" presStyleIdx="0" presStyleCnt="1">
        <dgm:presLayoutVars>
          <dgm:chPref val="3"/>
        </dgm:presLayoutVars>
      </dgm:prSet>
      <dgm:spPr/>
      <dgm:t>
        <a:bodyPr/>
        <a:lstStyle/>
        <a:p>
          <a:endParaRPr lang="en-IN"/>
        </a:p>
      </dgm:t>
    </dgm:pt>
    <dgm:pt modelId="{00039DF5-BCA9-4DC9-9770-F7D3FCEB7763}" type="pres">
      <dgm:prSet presAssocID="{842908CD-CD92-4041-9923-1B51881B521A}" presName="level3hierChild" presStyleCnt="0"/>
      <dgm:spPr/>
    </dgm:pt>
    <dgm:pt modelId="{0F8F4AFF-C813-497B-860D-70D1A7FFB320}" type="pres">
      <dgm:prSet presAssocID="{4E06FC7F-A091-409E-B31B-218F69DF1F23}" presName="root1" presStyleCnt="0"/>
      <dgm:spPr/>
    </dgm:pt>
    <dgm:pt modelId="{79CAAC06-74A9-4CD7-87A0-0F818AC971EC}" type="pres">
      <dgm:prSet presAssocID="{4E06FC7F-A091-409E-B31B-218F69DF1F23}" presName="LevelOneTextNode" presStyleLbl="node0" presStyleIdx="1" presStyleCnt="2">
        <dgm:presLayoutVars>
          <dgm:chPref val="3"/>
        </dgm:presLayoutVars>
      </dgm:prSet>
      <dgm:spPr/>
      <dgm:t>
        <a:bodyPr/>
        <a:lstStyle/>
        <a:p>
          <a:endParaRPr lang="en-IN"/>
        </a:p>
      </dgm:t>
    </dgm:pt>
    <dgm:pt modelId="{3F617E7C-70DB-4CFC-8434-57A85E826A34}" type="pres">
      <dgm:prSet presAssocID="{4E06FC7F-A091-409E-B31B-218F69DF1F23}" presName="level2hierChild" presStyleCnt="0"/>
      <dgm:spPr/>
    </dgm:pt>
    <dgm:pt modelId="{2EE1DC31-AD4D-402A-9217-9A9F95F4F960}" type="pres">
      <dgm:prSet presAssocID="{D03900DB-279A-43D7-B15F-11637EB7F05A}" presName="conn2-1" presStyleLbl="parChTrans1D2" presStyleIdx="1" presStyleCnt="2"/>
      <dgm:spPr/>
      <dgm:t>
        <a:bodyPr/>
        <a:lstStyle/>
        <a:p>
          <a:endParaRPr lang="en-IN"/>
        </a:p>
      </dgm:t>
    </dgm:pt>
    <dgm:pt modelId="{5DD2AD68-3A96-4586-B9A3-9BBC8371FF5A}" type="pres">
      <dgm:prSet presAssocID="{D03900DB-279A-43D7-B15F-11637EB7F05A}" presName="connTx" presStyleLbl="parChTrans1D2" presStyleIdx="1" presStyleCnt="2"/>
      <dgm:spPr/>
      <dgm:t>
        <a:bodyPr/>
        <a:lstStyle/>
        <a:p>
          <a:endParaRPr lang="en-IN"/>
        </a:p>
      </dgm:t>
    </dgm:pt>
    <dgm:pt modelId="{7B440CC1-9471-481B-B0F9-C9E4B17950B0}" type="pres">
      <dgm:prSet presAssocID="{D15609D1-2C35-4C44-8ECF-AF64FA43AAA1}" presName="root2" presStyleCnt="0"/>
      <dgm:spPr/>
    </dgm:pt>
    <dgm:pt modelId="{B3BB3A43-D3E6-4443-9F91-48F444B0A896}" type="pres">
      <dgm:prSet presAssocID="{D15609D1-2C35-4C44-8ECF-AF64FA43AAA1}" presName="LevelTwoTextNode" presStyleLbl="node2" presStyleIdx="1" presStyleCnt="2">
        <dgm:presLayoutVars>
          <dgm:chPref val="3"/>
        </dgm:presLayoutVars>
      </dgm:prSet>
      <dgm:spPr/>
      <dgm:t>
        <a:bodyPr/>
        <a:lstStyle/>
        <a:p>
          <a:endParaRPr lang="en-IN"/>
        </a:p>
      </dgm:t>
    </dgm:pt>
    <dgm:pt modelId="{1CF39483-7FA6-45A4-A4B9-666E9CEAED81}" type="pres">
      <dgm:prSet presAssocID="{D15609D1-2C35-4C44-8ECF-AF64FA43AAA1}" presName="level3hierChild" presStyleCnt="0"/>
      <dgm:spPr/>
    </dgm:pt>
    <dgm:pt modelId="{3EB271AD-1DA9-4A45-A7C1-581CACDD0F27}" type="pres">
      <dgm:prSet presAssocID="{834A8D86-52DC-403F-8F4D-46C33D29E15A}" presName="conn2-1" presStyleLbl="parChTrans1D3" presStyleIdx="1" presStyleCnt="2"/>
      <dgm:spPr/>
      <dgm:t>
        <a:bodyPr/>
        <a:lstStyle/>
        <a:p>
          <a:endParaRPr lang="en-IN"/>
        </a:p>
      </dgm:t>
    </dgm:pt>
    <dgm:pt modelId="{FAF099E1-9ACA-43D1-9BDE-E395352C650E}" type="pres">
      <dgm:prSet presAssocID="{834A8D86-52DC-403F-8F4D-46C33D29E15A}" presName="connTx" presStyleLbl="parChTrans1D3" presStyleIdx="1" presStyleCnt="2"/>
      <dgm:spPr/>
      <dgm:t>
        <a:bodyPr/>
        <a:lstStyle/>
        <a:p>
          <a:endParaRPr lang="en-IN"/>
        </a:p>
      </dgm:t>
    </dgm:pt>
    <dgm:pt modelId="{349C4BE3-7091-4FD3-9FF5-32EABD763C8E}" type="pres">
      <dgm:prSet presAssocID="{ACE147E8-0E67-4A72-A5F5-CD400D38F756}" presName="root2" presStyleCnt="0"/>
      <dgm:spPr/>
    </dgm:pt>
    <dgm:pt modelId="{B6996B6A-3AA5-4114-8F0E-C2896B61E30F}" type="pres">
      <dgm:prSet presAssocID="{ACE147E8-0E67-4A72-A5F5-CD400D38F756}" presName="LevelTwoTextNode" presStyleLbl="node3" presStyleIdx="1" presStyleCnt="2">
        <dgm:presLayoutVars>
          <dgm:chPref val="3"/>
        </dgm:presLayoutVars>
      </dgm:prSet>
      <dgm:spPr/>
      <dgm:t>
        <a:bodyPr/>
        <a:lstStyle/>
        <a:p>
          <a:endParaRPr lang="en-IN"/>
        </a:p>
      </dgm:t>
    </dgm:pt>
    <dgm:pt modelId="{A3B4103F-F79E-436F-9A8E-91190C8ED74A}" type="pres">
      <dgm:prSet presAssocID="{ACE147E8-0E67-4A72-A5F5-CD400D38F756}" presName="level3hierChild" presStyleCnt="0"/>
      <dgm:spPr/>
    </dgm:pt>
  </dgm:ptLst>
  <dgm:cxnLst>
    <dgm:cxn modelId="{1688C1CE-D522-4BA1-BBB2-499664A76D09}" type="presOf" srcId="{9BBB2E32-7753-4BC7-8851-12DB0FA16932}" destId="{E958A8BD-B7D0-4337-9B25-58D10F2553F6}" srcOrd="1" destOrd="0" presId="urn:microsoft.com/office/officeart/2005/8/layout/hierarchy2"/>
    <dgm:cxn modelId="{97CF818C-EB2D-4504-B4BE-B0C9A1A5C013}" srcId="{715156E4-123A-4E02-952B-96B4698257BD}" destId="{833C291A-77EE-4BD0-930D-172DD58E6C9A}" srcOrd="0" destOrd="0" parTransId="{9BBB2E32-7753-4BC7-8851-12DB0FA16932}" sibTransId="{5E4D986E-D10C-4446-A818-A89C7907C580}"/>
    <dgm:cxn modelId="{9B76118B-60C4-42FC-9DDC-CF23B900F446}" type="presOf" srcId="{D03900DB-279A-43D7-B15F-11637EB7F05A}" destId="{5DD2AD68-3A96-4586-B9A3-9BBC8371FF5A}" srcOrd="1" destOrd="0" presId="urn:microsoft.com/office/officeart/2005/8/layout/hierarchy2"/>
    <dgm:cxn modelId="{68279220-2BB1-4283-B184-CF9B0B2CF0DC}" type="presOf" srcId="{F553F7DF-7352-424B-8362-155C4E1AD2A5}" destId="{BBFB321D-3C4D-4C7E-B182-6FD07284E808}" srcOrd="1" destOrd="0" presId="urn:microsoft.com/office/officeart/2005/8/layout/hierarchy2"/>
    <dgm:cxn modelId="{6718DACB-EE32-4F70-9FEB-402DE3D710F9}" type="presOf" srcId="{833C291A-77EE-4BD0-930D-172DD58E6C9A}" destId="{B45602A4-CC06-4AD6-A270-000829A49D74}" srcOrd="0" destOrd="0" presId="urn:microsoft.com/office/officeart/2005/8/layout/hierarchy2"/>
    <dgm:cxn modelId="{F420701E-50F9-4B13-9F1D-2B789A8AC060}" type="presOf" srcId="{834A8D86-52DC-403F-8F4D-46C33D29E15A}" destId="{3EB271AD-1DA9-4A45-A7C1-581CACDD0F27}" srcOrd="0" destOrd="0" presId="urn:microsoft.com/office/officeart/2005/8/layout/hierarchy2"/>
    <dgm:cxn modelId="{E9F73007-79FA-4D04-80BA-7566E21A7AD7}" type="presOf" srcId="{5FEA6B14-56E5-44A4-B045-73D362629405}" destId="{204277E1-A7BB-4A19-B5C7-886B957C1515}" srcOrd="1" destOrd="0" presId="urn:microsoft.com/office/officeart/2005/8/layout/hierarchy2"/>
    <dgm:cxn modelId="{C86132B0-E7AC-4ECC-BD9F-C0AB2BBE3364}" srcId="{0137046D-9673-4B18-9505-43F66D17CAA1}" destId="{715156E4-123A-4E02-952B-96B4698257BD}" srcOrd="0" destOrd="0" parTransId="{F120EADD-8298-44E2-8C4A-A155D44035C6}" sibTransId="{A0ED96D1-A626-4D6C-8DC3-9DF6860E955B}"/>
    <dgm:cxn modelId="{4B4B0983-CDA2-4416-8D39-45B6763FC937}" type="presOf" srcId="{834A8D86-52DC-403F-8F4D-46C33D29E15A}" destId="{FAF099E1-9ACA-43D1-9BDE-E395352C650E}" srcOrd="1" destOrd="0" presId="urn:microsoft.com/office/officeart/2005/8/layout/hierarchy2"/>
    <dgm:cxn modelId="{63DEE696-108F-4715-A115-A39453693247}" srcId="{C585088B-E5FC-4EE2-9054-BC8581B5CFAC}" destId="{842908CD-CD92-4041-9923-1B51881B521A}" srcOrd="0" destOrd="0" parTransId="{F553F7DF-7352-424B-8362-155C4E1AD2A5}" sibTransId="{A5CCE8D6-F6A7-44AE-AD9C-B78F986D4D03}"/>
    <dgm:cxn modelId="{1FEA2CD4-C8AC-46EE-8B04-8F48F6F17C3E}" type="presOf" srcId="{715156E4-123A-4E02-952B-96B4698257BD}" destId="{107FB898-2DF9-4F66-937E-E2F3D57D1E02}" srcOrd="0" destOrd="0" presId="urn:microsoft.com/office/officeart/2005/8/layout/hierarchy2"/>
    <dgm:cxn modelId="{310C1F55-DAB0-4438-81BB-52F3FF3F7F23}" srcId="{D15609D1-2C35-4C44-8ECF-AF64FA43AAA1}" destId="{ACE147E8-0E67-4A72-A5F5-CD400D38F756}" srcOrd="0" destOrd="0" parTransId="{834A8D86-52DC-403F-8F4D-46C33D29E15A}" sibTransId="{F3C65621-0652-4547-97E6-325453F528B8}"/>
    <dgm:cxn modelId="{812A7DA1-1013-4E0E-8E74-D1B06269D06D}" type="presOf" srcId="{842908CD-CD92-4041-9923-1B51881B521A}" destId="{A2B34037-E5D4-4683-BB0D-E0446A505C98}" srcOrd="0" destOrd="0" presId="urn:microsoft.com/office/officeart/2005/8/layout/hierarchy2"/>
    <dgm:cxn modelId="{A1780103-EF6B-4BD4-9124-5D6056B500C6}" type="presOf" srcId="{9BBB2E32-7753-4BC7-8851-12DB0FA16932}" destId="{6F89D579-5B4A-4B79-BB97-D6AA9231DB45}" srcOrd="0" destOrd="0" presId="urn:microsoft.com/office/officeart/2005/8/layout/hierarchy2"/>
    <dgm:cxn modelId="{4F38B3FE-2D52-4E01-9F17-F3DF4A7EE5EC}" type="presOf" srcId="{C585088B-E5FC-4EE2-9054-BC8581B5CFAC}" destId="{93163491-A1F5-4BE5-BE9E-632A156106D3}" srcOrd="0" destOrd="0" presId="urn:microsoft.com/office/officeart/2005/8/layout/hierarchy2"/>
    <dgm:cxn modelId="{0FC488DA-9053-433C-9E37-6CAEC3F177E1}" srcId="{0137046D-9673-4B18-9505-43F66D17CAA1}" destId="{4E06FC7F-A091-409E-B31B-218F69DF1F23}" srcOrd="1" destOrd="0" parTransId="{0A39A3F3-28E9-476D-8451-CDAFC633C8B8}" sibTransId="{887F931E-F10C-4A44-B128-6349DC6D2119}"/>
    <dgm:cxn modelId="{6BCC37C8-5574-43F8-840F-CAF3027B5154}" type="presOf" srcId="{0137046D-9673-4B18-9505-43F66D17CAA1}" destId="{06681BD0-88D1-41A9-B0B3-73731DEB4661}" srcOrd="0" destOrd="0" presId="urn:microsoft.com/office/officeart/2005/8/layout/hierarchy2"/>
    <dgm:cxn modelId="{A435A5B3-63AD-42B2-A229-05F30E6E0147}" srcId="{833C291A-77EE-4BD0-930D-172DD58E6C9A}" destId="{C585088B-E5FC-4EE2-9054-BC8581B5CFAC}" srcOrd="0" destOrd="0" parTransId="{5FEA6B14-56E5-44A4-B045-73D362629405}" sibTransId="{7EE41C3F-7B0E-48CD-9CB3-0AF7FB17D57F}"/>
    <dgm:cxn modelId="{E5BD124D-39C2-4E6F-AD66-C01C6F79A8B0}" type="presOf" srcId="{5FEA6B14-56E5-44A4-B045-73D362629405}" destId="{D012DD06-43B2-4C81-BB2D-12EF2E6DA0A9}" srcOrd="0" destOrd="0" presId="urn:microsoft.com/office/officeart/2005/8/layout/hierarchy2"/>
    <dgm:cxn modelId="{CE429C48-B396-4A21-B720-0D6FA1CF3BE1}" type="presOf" srcId="{D03900DB-279A-43D7-B15F-11637EB7F05A}" destId="{2EE1DC31-AD4D-402A-9217-9A9F95F4F960}" srcOrd="0" destOrd="0" presId="urn:microsoft.com/office/officeart/2005/8/layout/hierarchy2"/>
    <dgm:cxn modelId="{30FC5577-1FC0-4305-BA62-E956AD059E51}" type="presOf" srcId="{D15609D1-2C35-4C44-8ECF-AF64FA43AAA1}" destId="{B3BB3A43-D3E6-4443-9F91-48F444B0A896}" srcOrd="0" destOrd="0" presId="urn:microsoft.com/office/officeart/2005/8/layout/hierarchy2"/>
    <dgm:cxn modelId="{802A5811-68E9-4BF8-BE37-A54530A2279A}" type="presOf" srcId="{F553F7DF-7352-424B-8362-155C4E1AD2A5}" destId="{9E49175E-C5BB-4479-AD02-D06CE62C5F88}" srcOrd="0" destOrd="0" presId="urn:microsoft.com/office/officeart/2005/8/layout/hierarchy2"/>
    <dgm:cxn modelId="{A8D2DB4C-42FD-480E-980E-2984FA33EF55}" srcId="{4E06FC7F-A091-409E-B31B-218F69DF1F23}" destId="{D15609D1-2C35-4C44-8ECF-AF64FA43AAA1}" srcOrd="0" destOrd="0" parTransId="{D03900DB-279A-43D7-B15F-11637EB7F05A}" sibTransId="{70BA7351-17F3-4ABC-B7F1-53429DC4F447}"/>
    <dgm:cxn modelId="{69359CCC-2B33-4BFA-9880-817360E4C634}" type="presOf" srcId="{4E06FC7F-A091-409E-B31B-218F69DF1F23}" destId="{79CAAC06-74A9-4CD7-87A0-0F818AC971EC}" srcOrd="0" destOrd="0" presId="urn:microsoft.com/office/officeart/2005/8/layout/hierarchy2"/>
    <dgm:cxn modelId="{CBB0D507-2776-4697-BAD5-3887F970E61F}" type="presOf" srcId="{ACE147E8-0E67-4A72-A5F5-CD400D38F756}" destId="{B6996B6A-3AA5-4114-8F0E-C2896B61E30F}" srcOrd="0" destOrd="0" presId="urn:microsoft.com/office/officeart/2005/8/layout/hierarchy2"/>
    <dgm:cxn modelId="{80496B7F-5329-401C-845E-AB6849F6079B}" type="presParOf" srcId="{06681BD0-88D1-41A9-B0B3-73731DEB4661}" destId="{FD5A68A2-7499-44A7-AFEB-682DFD917E5F}" srcOrd="0" destOrd="0" presId="urn:microsoft.com/office/officeart/2005/8/layout/hierarchy2"/>
    <dgm:cxn modelId="{1458606F-693B-46F7-B554-9E4609746918}" type="presParOf" srcId="{FD5A68A2-7499-44A7-AFEB-682DFD917E5F}" destId="{107FB898-2DF9-4F66-937E-E2F3D57D1E02}" srcOrd="0" destOrd="0" presId="urn:microsoft.com/office/officeart/2005/8/layout/hierarchy2"/>
    <dgm:cxn modelId="{51F5341B-AE82-49B3-9C2F-8820B934A826}" type="presParOf" srcId="{FD5A68A2-7499-44A7-AFEB-682DFD917E5F}" destId="{86FC0756-141F-417F-891C-F7D73D3A0712}" srcOrd="1" destOrd="0" presId="urn:microsoft.com/office/officeart/2005/8/layout/hierarchy2"/>
    <dgm:cxn modelId="{61616009-AAE9-4EDA-B815-B82E2E609E6B}" type="presParOf" srcId="{86FC0756-141F-417F-891C-F7D73D3A0712}" destId="{6F89D579-5B4A-4B79-BB97-D6AA9231DB45}" srcOrd="0" destOrd="0" presId="urn:microsoft.com/office/officeart/2005/8/layout/hierarchy2"/>
    <dgm:cxn modelId="{2E3D66FF-43EE-47E2-A474-FCCA8AAE037C}" type="presParOf" srcId="{6F89D579-5B4A-4B79-BB97-D6AA9231DB45}" destId="{E958A8BD-B7D0-4337-9B25-58D10F2553F6}" srcOrd="0" destOrd="0" presId="urn:microsoft.com/office/officeart/2005/8/layout/hierarchy2"/>
    <dgm:cxn modelId="{9D82ECC2-750F-45F2-93EE-1E46B15C1F86}" type="presParOf" srcId="{86FC0756-141F-417F-891C-F7D73D3A0712}" destId="{14E24F71-0775-4E91-94E2-52477CD8BC01}" srcOrd="1" destOrd="0" presId="urn:microsoft.com/office/officeart/2005/8/layout/hierarchy2"/>
    <dgm:cxn modelId="{4B1A6D30-8787-4F53-AEC0-4DC1B01912E7}" type="presParOf" srcId="{14E24F71-0775-4E91-94E2-52477CD8BC01}" destId="{B45602A4-CC06-4AD6-A270-000829A49D74}" srcOrd="0" destOrd="0" presId="urn:microsoft.com/office/officeart/2005/8/layout/hierarchy2"/>
    <dgm:cxn modelId="{32B57454-88D7-46E4-A9F4-EB4D671D500B}" type="presParOf" srcId="{14E24F71-0775-4E91-94E2-52477CD8BC01}" destId="{300A40A9-64F2-4C7C-B7BB-9730C44FD535}" srcOrd="1" destOrd="0" presId="urn:microsoft.com/office/officeart/2005/8/layout/hierarchy2"/>
    <dgm:cxn modelId="{5CB52CD6-1588-4634-A201-AB8AF5729B60}" type="presParOf" srcId="{300A40A9-64F2-4C7C-B7BB-9730C44FD535}" destId="{D012DD06-43B2-4C81-BB2D-12EF2E6DA0A9}" srcOrd="0" destOrd="0" presId="urn:microsoft.com/office/officeart/2005/8/layout/hierarchy2"/>
    <dgm:cxn modelId="{F7406C52-F930-4887-8DD6-56932FF9C81F}" type="presParOf" srcId="{D012DD06-43B2-4C81-BB2D-12EF2E6DA0A9}" destId="{204277E1-A7BB-4A19-B5C7-886B957C1515}" srcOrd="0" destOrd="0" presId="urn:microsoft.com/office/officeart/2005/8/layout/hierarchy2"/>
    <dgm:cxn modelId="{F6C33B30-C17B-419F-B12D-1C3913DA3356}" type="presParOf" srcId="{300A40A9-64F2-4C7C-B7BB-9730C44FD535}" destId="{898E715F-E51E-4919-A7A2-1516ED54A338}" srcOrd="1" destOrd="0" presId="urn:microsoft.com/office/officeart/2005/8/layout/hierarchy2"/>
    <dgm:cxn modelId="{C777FC8C-CB2F-43B8-9E2F-5D71391F7DF3}" type="presParOf" srcId="{898E715F-E51E-4919-A7A2-1516ED54A338}" destId="{93163491-A1F5-4BE5-BE9E-632A156106D3}" srcOrd="0" destOrd="0" presId="urn:microsoft.com/office/officeart/2005/8/layout/hierarchy2"/>
    <dgm:cxn modelId="{DE41CBD0-95B1-4B44-B686-2595C42D7117}" type="presParOf" srcId="{898E715F-E51E-4919-A7A2-1516ED54A338}" destId="{1ADBDDB0-3016-4BED-944A-84745C89DEBB}" srcOrd="1" destOrd="0" presId="urn:microsoft.com/office/officeart/2005/8/layout/hierarchy2"/>
    <dgm:cxn modelId="{E6978C7E-320A-4B68-868E-DA96C5EAA93F}" type="presParOf" srcId="{1ADBDDB0-3016-4BED-944A-84745C89DEBB}" destId="{9E49175E-C5BB-4479-AD02-D06CE62C5F88}" srcOrd="0" destOrd="0" presId="urn:microsoft.com/office/officeart/2005/8/layout/hierarchy2"/>
    <dgm:cxn modelId="{652F9ACD-DB4D-4DD9-B0F0-DC7F082E08C7}" type="presParOf" srcId="{9E49175E-C5BB-4479-AD02-D06CE62C5F88}" destId="{BBFB321D-3C4D-4C7E-B182-6FD07284E808}" srcOrd="0" destOrd="0" presId="urn:microsoft.com/office/officeart/2005/8/layout/hierarchy2"/>
    <dgm:cxn modelId="{2CE34057-7E7B-478E-956A-6CCF548F5895}" type="presParOf" srcId="{1ADBDDB0-3016-4BED-944A-84745C89DEBB}" destId="{05023AE6-3CAA-4430-8A4A-E02FCD1B923E}" srcOrd="1" destOrd="0" presId="urn:microsoft.com/office/officeart/2005/8/layout/hierarchy2"/>
    <dgm:cxn modelId="{DD724BBF-4004-42FD-8507-33FCA1CE1D42}" type="presParOf" srcId="{05023AE6-3CAA-4430-8A4A-E02FCD1B923E}" destId="{A2B34037-E5D4-4683-BB0D-E0446A505C98}" srcOrd="0" destOrd="0" presId="urn:microsoft.com/office/officeart/2005/8/layout/hierarchy2"/>
    <dgm:cxn modelId="{805A35AD-68FE-44F4-B541-704F41A37891}" type="presParOf" srcId="{05023AE6-3CAA-4430-8A4A-E02FCD1B923E}" destId="{00039DF5-BCA9-4DC9-9770-F7D3FCEB7763}" srcOrd="1" destOrd="0" presId="urn:microsoft.com/office/officeart/2005/8/layout/hierarchy2"/>
    <dgm:cxn modelId="{D4901362-188D-472B-B06B-82A586C85050}" type="presParOf" srcId="{06681BD0-88D1-41A9-B0B3-73731DEB4661}" destId="{0F8F4AFF-C813-497B-860D-70D1A7FFB320}" srcOrd="1" destOrd="0" presId="urn:microsoft.com/office/officeart/2005/8/layout/hierarchy2"/>
    <dgm:cxn modelId="{FD6E476A-FB6F-495F-886B-DC7BE7430726}" type="presParOf" srcId="{0F8F4AFF-C813-497B-860D-70D1A7FFB320}" destId="{79CAAC06-74A9-4CD7-87A0-0F818AC971EC}" srcOrd="0" destOrd="0" presId="urn:microsoft.com/office/officeart/2005/8/layout/hierarchy2"/>
    <dgm:cxn modelId="{B48870D6-72C5-489C-A311-61E35912568A}" type="presParOf" srcId="{0F8F4AFF-C813-497B-860D-70D1A7FFB320}" destId="{3F617E7C-70DB-4CFC-8434-57A85E826A34}" srcOrd="1" destOrd="0" presId="urn:microsoft.com/office/officeart/2005/8/layout/hierarchy2"/>
    <dgm:cxn modelId="{3770CEC9-B880-42FF-9B08-048795FF90EA}" type="presParOf" srcId="{3F617E7C-70DB-4CFC-8434-57A85E826A34}" destId="{2EE1DC31-AD4D-402A-9217-9A9F95F4F960}" srcOrd="0" destOrd="0" presId="urn:microsoft.com/office/officeart/2005/8/layout/hierarchy2"/>
    <dgm:cxn modelId="{450ED0AE-C1D9-4F3A-B76A-3C41D44C5158}" type="presParOf" srcId="{2EE1DC31-AD4D-402A-9217-9A9F95F4F960}" destId="{5DD2AD68-3A96-4586-B9A3-9BBC8371FF5A}" srcOrd="0" destOrd="0" presId="urn:microsoft.com/office/officeart/2005/8/layout/hierarchy2"/>
    <dgm:cxn modelId="{EA052CBA-A9D4-4FF8-9738-882DD1D174C3}" type="presParOf" srcId="{3F617E7C-70DB-4CFC-8434-57A85E826A34}" destId="{7B440CC1-9471-481B-B0F9-C9E4B17950B0}" srcOrd="1" destOrd="0" presId="urn:microsoft.com/office/officeart/2005/8/layout/hierarchy2"/>
    <dgm:cxn modelId="{34479664-99E0-431F-9BA3-B0F0EB2C180D}" type="presParOf" srcId="{7B440CC1-9471-481B-B0F9-C9E4B17950B0}" destId="{B3BB3A43-D3E6-4443-9F91-48F444B0A896}" srcOrd="0" destOrd="0" presId="urn:microsoft.com/office/officeart/2005/8/layout/hierarchy2"/>
    <dgm:cxn modelId="{0E3817BE-E90A-4CD0-A8E9-2B98F26784D5}" type="presParOf" srcId="{7B440CC1-9471-481B-B0F9-C9E4B17950B0}" destId="{1CF39483-7FA6-45A4-A4B9-666E9CEAED81}" srcOrd="1" destOrd="0" presId="urn:microsoft.com/office/officeart/2005/8/layout/hierarchy2"/>
    <dgm:cxn modelId="{52064A6E-04B5-4B89-99FA-40C7194A70B5}" type="presParOf" srcId="{1CF39483-7FA6-45A4-A4B9-666E9CEAED81}" destId="{3EB271AD-1DA9-4A45-A7C1-581CACDD0F27}" srcOrd="0" destOrd="0" presId="urn:microsoft.com/office/officeart/2005/8/layout/hierarchy2"/>
    <dgm:cxn modelId="{38C0FE57-E54D-4BC8-BF0F-0FDDDEA84687}" type="presParOf" srcId="{3EB271AD-1DA9-4A45-A7C1-581CACDD0F27}" destId="{FAF099E1-9ACA-43D1-9BDE-E395352C650E}" srcOrd="0" destOrd="0" presId="urn:microsoft.com/office/officeart/2005/8/layout/hierarchy2"/>
    <dgm:cxn modelId="{A22E6FC4-3EE0-4BB7-AFBF-8FAA33079427}" type="presParOf" srcId="{1CF39483-7FA6-45A4-A4B9-666E9CEAED81}" destId="{349C4BE3-7091-4FD3-9FF5-32EABD763C8E}" srcOrd="1" destOrd="0" presId="urn:microsoft.com/office/officeart/2005/8/layout/hierarchy2"/>
    <dgm:cxn modelId="{04374CC9-E71D-4AD4-8279-7E8AEEE976CC}" type="presParOf" srcId="{349C4BE3-7091-4FD3-9FF5-32EABD763C8E}" destId="{B6996B6A-3AA5-4114-8F0E-C2896B61E30F}" srcOrd="0" destOrd="0" presId="urn:microsoft.com/office/officeart/2005/8/layout/hierarchy2"/>
    <dgm:cxn modelId="{D6128534-0B13-413C-B181-15B0074EDB0D}" type="presParOf" srcId="{349C4BE3-7091-4FD3-9FF5-32EABD763C8E}" destId="{A3B4103F-F79E-436F-9A8E-91190C8ED74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10C34-8DBC-4EAE-B2B4-3CB42AD8E5A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IN"/>
        </a:p>
      </dgm:t>
    </dgm:pt>
    <dgm:pt modelId="{1BEE25CC-E2D8-43CC-952F-73F050B0E3E8}">
      <dgm:prSet/>
      <dgm:spPr/>
      <dgm:t>
        <a:bodyPr/>
        <a:lstStyle/>
        <a:p>
          <a:pPr rtl="0"/>
          <a:r>
            <a:rPr lang="en-IN" b="1" dirty="0" smtClean="0"/>
            <a:t>Started post LS 2009 as IEC</a:t>
          </a:r>
          <a:endParaRPr lang="en-IN" b="1" dirty="0"/>
        </a:p>
      </dgm:t>
    </dgm:pt>
    <dgm:pt modelId="{A59D8949-C564-43DD-91F0-EED5A63EF88C}" type="parTrans" cxnId="{B8F7F37D-1B17-454D-8F72-25BC42E4F7CA}">
      <dgm:prSet/>
      <dgm:spPr/>
      <dgm:t>
        <a:bodyPr/>
        <a:lstStyle/>
        <a:p>
          <a:endParaRPr lang="en-IN"/>
        </a:p>
      </dgm:t>
    </dgm:pt>
    <dgm:pt modelId="{9BD280DF-6E15-4B04-BBE9-004DC3B42750}" type="sibTrans" cxnId="{B8F7F37D-1B17-454D-8F72-25BC42E4F7CA}">
      <dgm:prSet/>
      <dgm:spPr/>
      <dgm:t>
        <a:bodyPr/>
        <a:lstStyle/>
        <a:p>
          <a:endParaRPr lang="en-IN"/>
        </a:p>
      </dgm:t>
    </dgm:pt>
    <dgm:pt modelId="{60C5B741-3EA3-481F-8FB6-EB1E0B29A0DD}">
      <dgm:prSet custT="1"/>
      <dgm:spPr/>
      <dgm:t>
        <a:bodyPr/>
        <a:lstStyle/>
        <a:p>
          <a:pPr rtl="0"/>
          <a:r>
            <a:rPr lang="en-IN" sz="2400" b="1" dirty="0" smtClean="0"/>
            <a:t>Was renamed </a:t>
          </a:r>
          <a:r>
            <a:rPr lang="en-IN" sz="2400" b="1" dirty="0" smtClean="0">
              <a:solidFill>
                <a:srgbClr val="0070C0"/>
              </a:solidFill>
            </a:rPr>
            <a:t>VEEP-Voter Education and Electoral Participation</a:t>
          </a:r>
          <a:r>
            <a:rPr lang="en-IN" sz="2400" b="1" dirty="0" smtClean="0"/>
            <a:t>; Later renamed SVEEP in 2010 to emphasise ‘Systematic’ in the process</a:t>
          </a:r>
          <a:endParaRPr lang="en-IN" sz="2400" b="1" dirty="0"/>
        </a:p>
      </dgm:t>
    </dgm:pt>
    <dgm:pt modelId="{576468CC-4221-49EB-A28F-D1EDE85F4EEE}" type="parTrans" cxnId="{CB02862E-72D4-47B6-AAF3-F1DCC76FBC86}">
      <dgm:prSet/>
      <dgm:spPr/>
      <dgm:t>
        <a:bodyPr/>
        <a:lstStyle/>
        <a:p>
          <a:endParaRPr lang="en-IN"/>
        </a:p>
      </dgm:t>
    </dgm:pt>
    <dgm:pt modelId="{1D5B946A-34F1-42D7-B903-8DC8A789F0F2}" type="sibTrans" cxnId="{CB02862E-72D4-47B6-AAF3-F1DCC76FBC86}">
      <dgm:prSet/>
      <dgm:spPr/>
      <dgm:t>
        <a:bodyPr/>
        <a:lstStyle/>
        <a:p>
          <a:endParaRPr lang="en-IN"/>
        </a:p>
      </dgm:t>
    </dgm:pt>
    <dgm:pt modelId="{1B31C7F0-5EFA-4E68-8C07-E5A4A92DF609}">
      <dgm:prSet custT="1"/>
      <dgm:spPr/>
      <dgm:t>
        <a:bodyPr/>
        <a:lstStyle/>
        <a:p>
          <a:pPr rtl="0"/>
          <a:r>
            <a:rPr lang="en-IN" sz="2400" b="1" dirty="0" smtClean="0"/>
            <a:t>SVEEP in Phase I (2009-2012) covered 17 General Elections to State Assemblies and three revisions of the Electoral Roll</a:t>
          </a:r>
          <a:endParaRPr lang="en-IN" sz="2400" b="1" dirty="0"/>
        </a:p>
      </dgm:t>
    </dgm:pt>
    <dgm:pt modelId="{2C463B88-BA20-41CD-8A79-92F56E921E10}" type="parTrans" cxnId="{0F6A0098-138C-4B93-8384-7B0707139565}">
      <dgm:prSet/>
      <dgm:spPr/>
      <dgm:t>
        <a:bodyPr/>
        <a:lstStyle/>
        <a:p>
          <a:endParaRPr lang="en-IN"/>
        </a:p>
      </dgm:t>
    </dgm:pt>
    <dgm:pt modelId="{811BC294-D4B9-4AB8-8631-9E702ED33C84}" type="sibTrans" cxnId="{0F6A0098-138C-4B93-8384-7B0707139565}">
      <dgm:prSet/>
      <dgm:spPr/>
      <dgm:t>
        <a:bodyPr/>
        <a:lstStyle/>
        <a:p>
          <a:endParaRPr lang="en-IN"/>
        </a:p>
      </dgm:t>
    </dgm:pt>
    <dgm:pt modelId="{681E9127-CA12-4D77-8B0C-9FF726347A60}">
      <dgm:prSet custT="1"/>
      <dgm:spPr/>
      <dgm:t>
        <a:bodyPr/>
        <a:lstStyle/>
        <a:p>
          <a:pPr rtl="0"/>
          <a:r>
            <a:rPr lang="en-IN" sz="2400" b="1" dirty="0" smtClean="0"/>
            <a:t>SVEEP-II </a:t>
          </a:r>
          <a:r>
            <a:rPr lang="en-IN" sz="2400" b="1" dirty="0" smtClean="0"/>
            <a:t>focussed on Lok Sabha Election 2014 and the Assembly Elections to 15 States and Union Territories besides two revision of Electoral Roll</a:t>
          </a:r>
          <a:endParaRPr lang="en-IN" sz="2400" b="1" dirty="0"/>
        </a:p>
      </dgm:t>
    </dgm:pt>
    <dgm:pt modelId="{F8B37DCD-D601-453B-9502-3F79EA227B7D}" type="parTrans" cxnId="{CA5090A6-E5E4-4C4B-A6EF-CF498CCE29DD}">
      <dgm:prSet/>
      <dgm:spPr/>
      <dgm:t>
        <a:bodyPr/>
        <a:lstStyle/>
        <a:p>
          <a:endParaRPr lang="en-IN"/>
        </a:p>
      </dgm:t>
    </dgm:pt>
    <dgm:pt modelId="{38A39622-A6BF-4349-8035-23A2DC14E7A3}" type="sibTrans" cxnId="{CA5090A6-E5E4-4C4B-A6EF-CF498CCE29DD}">
      <dgm:prSet/>
      <dgm:spPr/>
      <dgm:t>
        <a:bodyPr/>
        <a:lstStyle/>
        <a:p>
          <a:endParaRPr lang="en-IN"/>
        </a:p>
      </dgm:t>
    </dgm:pt>
    <dgm:pt modelId="{0B53136D-3DC3-4313-9BDF-E4C4DFA8FC26}">
      <dgm:prSet custT="1"/>
      <dgm:spPr/>
      <dgm:t>
        <a:bodyPr/>
        <a:lstStyle/>
        <a:p>
          <a:pPr rtl="0"/>
          <a:r>
            <a:rPr lang="en-IN" sz="2800" b="1" dirty="0" smtClean="0"/>
            <a:t>SVEEP-III</a:t>
          </a:r>
          <a:endParaRPr lang="en-IN" sz="2800" b="1" dirty="0"/>
        </a:p>
      </dgm:t>
    </dgm:pt>
    <dgm:pt modelId="{CC3F6D21-A84C-4B37-84AE-4BF19AC601E1}" type="parTrans" cxnId="{3DD43B9C-251C-42CD-B4BD-089A35DDC1B2}">
      <dgm:prSet/>
      <dgm:spPr/>
      <dgm:t>
        <a:bodyPr/>
        <a:lstStyle/>
        <a:p>
          <a:endParaRPr lang="en-IN"/>
        </a:p>
      </dgm:t>
    </dgm:pt>
    <dgm:pt modelId="{C2C74493-25B3-46FF-8271-E33C972B842C}" type="sibTrans" cxnId="{3DD43B9C-251C-42CD-B4BD-089A35DDC1B2}">
      <dgm:prSet/>
      <dgm:spPr/>
      <dgm:t>
        <a:bodyPr/>
        <a:lstStyle/>
        <a:p>
          <a:endParaRPr lang="en-IN"/>
        </a:p>
      </dgm:t>
    </dgm:pt>
    <dgm:pt modelId="{75E96EBD-8C2C-4A7D-8E4F-C96AC722FE8A}" type="pres">
      <dgm:prSet presAssocID="{4B810C34-8DBC-4EAE-B2B4-3CB42AD8E5AF}" presName="arrowDiagram" presStyleCnt="0">
        <dgm:presLayoutVars>
          <dgm:chMax val="5"/>
          <dgm:dir/>
          <dgm:resizeHandles val="exact"/>
        </dgm:presLayoutVars>
      </dgm:prSet>
      <dgm:spPr/>
      <dgm:t>
        <a:bodyPr/>
        <a:lstStyle/>
        <a:p>
          <a:endParaRPr lang="en-IN"/>
        </a:p>
      </dgm:t>
    </dgm:pt>
    <dgm:pt modelId="{86DF6E88-C280-46CA-8314-1880BDFF6160}" type="pres">
      <dgm:prSet presAssocID="{4B810C34-8DBC-4EAE-B2B4-3CB42AD8E5AF}" presName="arrow" presStyleLbl="bgShp" presStyleIdx="0" presStyleCnt="1" custLinFactNeighborX="3425" custLinFactNeighborY="774"/>
      <dgm:spPr/>
    </dgm:pt>
    <dgm:pt modelId="{193687D5-82F2-4CB5-B4A3-2E39F4506DB3}" type="pres">
      <dgm:prSet presAssocID="{4B810C34-8DBC-4EAE-B2B4-3CB42AD8E5AF}" presName="arrowDiagram5" presStyleCnt="0"/>
      <dgm:spPr/>
    </dgm:pt>
    <dgm:pt modelId="{75E32D32-2776-4457-9A9C-7271922A337A}" type="pres">
      <dgm:prSet presAssocID="{1BEE25CC-E2D8-43CC-952F-73F050B0E3E8}" presName="bullet5a" presStyleLbl="node1" presStyleIdx="0" presStyleCnt="5"/>
      <dgm:spPr/>
    </dgm:pt>
    <dgm:pt modelId="{170E0D0A-77D1-48B4-850D-3AE28F2CA935}" type="pres">
      <dgm:prSet presAssocID="{1BEE25CC-E2D8-43CC-952F-73F050B0E3E8}" presName="textBox5a" presStyleLbl="revTx" presStyleIdx="0" presStyleCnt="5">
        <dgm:presLayoutVars>
          <dgm:bulletEnabled val="1"/>
        </dgm:presLayoutVars>
      </dgm:prSet>
      <dgm:spPr/>
      <dgm:t>
        <a:bodyPr/>
        <a:lstStyle/>
        <a:p>
          <a:endParaRPr lang="en-IN"/>
        </a:p>
      </dgm:t>
    </dgm:pt>
    <dgm:pt modelId="{C458BF53-D3AD-4860-AD9F-A42EDAE3B41A}" type="pres">
      <dgm:prSet presAssocID="{60C5B741-3EA3-481F-8FB6-EB1E0B29A0DD}" presName="bullet5b" presStyleLbl="node1" presStyleIdx="1" presStyleCnt="5"/>
      <dgm:spPr/>
    </dgm:pt>
    <dgm:pt modelId="{2BB84D09-0B0D-4275-988A-77D9A691FDD4}" type="pres">
      <dgm:prSet presAssocID="{60C5B741-3EA3-481F-8FB6-EB1E0B29A0DD}" presName="textBox5b" presStyleLbl="revTx" presStyleIdx="1" presStyleCnt="5" custScaleX="145705" custScaleY="107390" custLinFactX="-14250" custLinFactY="-10828" custLinFactNeighborX="-100000" custLinFactNeighborY="-100000">
        <dgm:presLayoutVars>
          <dgm:bulletEnabled val="1"/>
        </dgm:presLayoutVars>
      </dgm:prSet>
      <dgm:spPr/>
      <dgm:t>
        <a:bodyPr/>
        <a:lstStyle/>
        <a:p>
          <a:endParaRPr lang="en-IN"/>
        </a:p>
      </dgm:t>
    </dgm:pt>
    <dgm:pt modelId="{7E4F2EFD-CF1C-416A-9098-6AD0858F877D}" type="pres">
      <dgm:prSet presAssocID="{1B31C7F0-5EFA-4E68-8C07-E5A4A92DF609}" presName="bullet5c" presStyleLbl="node1" presStyleIdx="2" presStyleCnt="5"/>
      <dgm:spPr/>
    </dgm:pt>
    <dgm:pt modelId="{F51682C7-0F01-40B6-B06E-4E0069971887}" type="pres">
      <dgm:prSet presAssocID="{1B31C7F0-5EFA-4E68-8C07-E5A4A92DF609}" presName="textBox5c" presStyleLbl="revTx" presStyleIdx="2" presStyleCnt="5" custScaleX="126403" custScaleY="86092" custLinFactNeighborX="-51367" custLinFactNeighborY="7513">
        <dgm:presLayoutVars>
          <dgm:bulletEnabled val="1"/>
        </dgm:presLayoutVars>
      </dgm:prSet>
      <dgm:spPr/>
      <dgm:t>
        <a:bodyPr/>
        <a:lstStyle/>
        <a:p>
          <a:endParaRPr lang="en-IN"/>
        </a:p>
      </dgm:t>
    </dgm:pt>
    <dgm:pt modelId="{C5F4E7AC-13AD-4496-A9F0-C5D3D8DB3329}" type="pres">
      <dgm:prSet presAssocID="{681E9127-CA12-4D77-8B0C-9FF726347A60}" presName="bullet5d" presStyleLbl="node1" presStyleIdx="3" presStyleCnt="5"/>
      <dgm:spPr/>
    </dgm:pt>
    <dgm:pt modelId="{50F52ECC-AD63-486F-BF42-CFECB9CFB72C}" type="pres">
      <dgm:prSet presAssocID="{681E9127-CA12-4D77-8B0C-9FF726347A60}" presName="textBox5d" presStyleLbl="revTx" presStyleIdx="3" presStyleCnt="5" custScaleX="119445" custScaleY="83097">
        <dgm:presLayoutVars>
          <dgm:bulletEnabled val="1"/>
        </dgm:presLayoutVars>
      </dgm:prSet>
      <dgm:spPr/>
      <dgm:t>
        <a:bodyPr/>
        <a:lstStyle/>
        <a:p>
          <a:endParaRPr lang="en-IN"/>
        </a:p>
      </dgm:t>
    </dgm:pt>
    <dgm:pt modelId="{DE43499B-388A-405A-BA50-796F0F19C8D6}" type="pres">
      <dgm:prSet presAssocID="{0B53136D-3DC3-4313-9BDF-E4C4DFA8FC26}" presName="bullet5e" presStyleLbl="node1" presStyleIdx="4" presStyleCnt="5"/>
      <dgm:spPr/>
    </dgm:pt>
    <dgm:pt modelId="{34B6D7C4-2CAF-45A9-8C50-D8DCFD5D297C}" type="pres">
      <dgm:prSet presAssocID="{0B53136D-3DC3-4313-9BDF-E4C4DFA8FC26}" presName="textBox5e" presStyleLbl="revTx" presStyleIdx="4" presStyleCnt="5">
        <dgm:presLayoutVars>
          <dgm:bulletEnabled val="1"/>
        </dgm:presLayoutVars>
      </dgm:prSet>
      <dgm:spPr/>
      <dgm:t>
        <a:bodyPr/>
        <a:lstStyle/>
        <a:p>
          <a:endParaRPr lang="en-IN"/>
        </a:p>
      </dgm:t>
    </dgm:pt>
  </dgm:ptLst>
  <dgm:cxnLst>
    <dgm:cxn modelId="{3DD43B9C-251C-42CD-B4BD-089A35DDC1B2}" srcId="{4B810C34-8DBC-4EAE-B2B4-3CB42AD8E5AF}" destId="{0B53136D-3DC3-4313-9BDF-E4C4DFA8FC26}" srcOrd="4" destOrd="0" parTransId="{CC3F6D21-A84C-4B37-84AE-4BF19AC601E1}" sibTransId="{C2C74493-25B3-46FF-8271-E33C972B842C}"/>
    <dgm:cxn modelId="{C799E28D-ACDB-4E68-BFB5-0CD1A17B89C5}" type="presOf" srcId="{1BEE25CC-E2D8-43CC-952F-73F050B0E3E8}" destId="{170E0D0A-77D1-48B4-850D-3AE28F2CA935}" srcOrd="0" destOrd="0" presId="urn:microsoft.com/office/officeart/2005/8/layout/arrow2"/>
    <dgm:cxn modelId="{D4ABCF67-1268-49E0-86BC-A7521585DB7D}" type="presOf" srcId="{0B53136D-3DC3-4313-9BDF-E4C4DFA8FC26}" destId="{34B6D7C4-2CAF-45A9-8C50-D8DCFD5D297C}" srcOrd="0" destOrd="0" presId="urn:microsoft.com/office/officeart/2005/8/layout/arrow2"/>
    <dgm:cxn modelId="{61611EAD-5E54-42E8-A22A-F04954DF869C}" type="presOf" srcId="{681E9127-CA12-4D77-8B0C-9FF726347A60}" destId="{50F52ECC-AD63-486F-BF42-CFECB9CFB72C}" srcOrd="0" destOrd="0" presId="urn:microsoft.com/office/officeart/2005/8/layout/arrow2"/>
    <dgm:cxn modelId="{CA5090A6-E5E4-4C4B-A6EF-CF498CCE29DD}" srcId="{4B810C34-8DBC-4EAE-B2B4-3CB42AD8E5AF}" destId="{681E9127-CA12-4D77-8B0C-9FF726347A60}" srcOrd="3" destOrd="0" parTransId="{F8B37DCD-D601-453B-9502-3F79EA227B7D}" sibTransId="{38A39622-A6BF-4349-8035-23A2DC14E7A3}"/>
    <dgm:cxn modelId="{CB02862E-72D4-47B6-AAF3-F1DCC76FBC86}" srcId="{4B810C34-8DBC-4EAE-B2B4-3CB42AD8E5AF}" destId="{60C5B741-3EA3-481F-8FB6-EB1E0B29A0DD}" srcOrd="1" destOrd="0" parTransId="{576468CC-4221-49EB-A28F-D1EDE85F4EEE}" sibTransId="{1D5B946A-34F1-42D7-B903-8DC8A789F0F2}"/>
    <dgm:cxn modelId="{0A701A25-8772-41D7-B9E7-04AD0C348977}" type="presOf" srcId="{60C5B741-3EA3-481F-8FB6-EB1E0B29A0DD}" destId="{2BB84D09-0B0D-4275-988A-77D9A691FDD4}" srcOrd="0" destOrd="0" presId="urn:microsoft.com/office/officeart/2005/8/layout/arrow2"/>
    <dgm:cxn modelId="{0F6A0098-138C-4B93-8384-7B0707139565}" srcId="{4B810C34-8DBC-4EAE-B2B4-3CB42AD8E5AF}" destId="{1B31C7F0-5EFA-4E68-8C07-E5A4A92DF609}" srcOrd="2" destOrd="0" parTransId="{2C463B88-BA20-41CD-8A79-92F56E921E10}" sibTransId="{811BC294-D4B9-4AB8-8631-9E702ED33C84}"/>
    <dgm:cxn modelId="{B8F7F37D-1B17-454D-8F72-25BC42E4F7CA}" srcId="{4B810C34-8DBC-4EAE-B2B4-3CB42AD8E5AF}" destId="{1BEE25CC-E2D8-43CC-952F-73F050B0E3E8}" srcOrd="0" destOrd="0" parTransId="{A59D8949-C564-43DD-91F0-EED5A63EF88C}" sibTransId="{9BD280DF-6E15-4B04-BBE9-004DC3B42750}"/>
    <dgm:cxn modelId="{A6CBC304-2999-42DE-9C54-2CF1A68F54AA}" type="presOf" srcId="{1B31C7F0-5EFA-4E68-8C07-E5A4A92DF609}" destId="{F51682C7-0F01-40B6-B06E-4E0069971887}" srcOrd="0" destOrd="0" presId="urn:microsoft.com/office/officeart/2005/8/layout/arrow2"/>
    <dgm:cxn modelId="{4F82468F-76C7-4515-B515-B955D293060F}" type="presOf" srcId="{4B810C34-8DBC-4EAE-B2B4-3CB42AD8E5AF}" destId="{75E96EBD-8C2C-4A7D-8E4F-C96AC722FE8A}" srcOrd="0" destOrd="0" presId="urn:microsoft.com/office/officeart/2005/8/layout/arrow2"/>
    <dgm:cxn modelId="{C9D5AE4D-D14C-4B51-BDAA-E6688249D62A}" type="presParOf" srcId="{75E96EBD-8C2C-4A7D-8E4F-C96AC722FE8A}" destId="{86DF6E88-C280-46CA-8314-1880BDFF6160}" srcOrd="0" destOrd="0" presId="urn:microsoft.com/office/officeart/2005/8/layout/arrow2"/>
    <dgm:cxn modelId="{B53BD68D-1F83-4278-9562-F4742295BF87}" type="presParOf" srcId="{75E96EBD-8C2C-4A7D-8E4F-C96AC722FE8A}" destId="{193687D5-82F2-4CB5-B4A3-2E39F4506DB3}" srcOrd="1" destOrd="0" presId="urn:microsoft.com/office/officeart/2005/8/layout/arrow2"/>
    <dgm:cxn modelId="{F6CE795E-F2E8-4F49-A8F8-6A8CCAAC84FE}" type="presParOf" srcId="{193687D5-82F2-4CB5-B4A3-2E39F4506DB3}" destId="{75E32D32-2776-4457-9A9C-7271922A337A}" srcOrd="0" destOrd="0" presId="urn:microsoft.com/office/officeart/2005/8/layout/arrow2"/>
    <dgm:cxn modelId="{D117C7E5-EC25-4792-A6D6-4E224C24323C}" type="presParOf" srcId="{193687D5-82F2-4CB5-B4A3-2E39F4506DB3}" destId="{170E0D0A-77D1-48B4-850D-3AE28F2CA935}" srcOrd="1" destOrd="0" presId="urn:microsoft.com/office/officeart/2005/8/layout/arrow2"/>
    <dgm:cxn modelId="{87F33749-990B-458D-ACFC-54C78EBDE892}" type="presParOf" srcId="{193687D5-82F2-4CB5-B4A3-2E39F4506DB3}" destId="{C458BF53-D3AD-4860-AD9F-A42EDAE3B41A}" srcOrd="2" destOrd="0" presId="urn:microsoft.com/office/officeart/2005/8/layout/arrow2"/>
    <dgm:cxn modelId="{37F15C30-9FFE-4276-A67A-D5A69AB7F56A}" type="presParOf" srcId="{193687D5-82F2-4CB5-B4A3-2E39F4506DB3}" destId="{2BB84D09-0B0D-4275-988A-77D9A691FDD4}" srcOrd="3" destOrd="0" presId="urn:microsoft.com/office/officeart/2005/8/layout/arrow2"/>
    <dgm:cxn modelId="{41353290-4EA6-4319-A2E4-8CD4EE711B15}" type="presParOf" srcId="{193687D5-82F2-4CB5-B4A3-2E39F4506DB3}" destId="{7E4F2EFD-CF1C-416A-9098-6AD0858F877D}" srcOrd="4" destOrd="0" presId="urn:microsoft.com/office/officeart/2005/8/layout/arrow2"/>
    <dgm:cxn modelId="{B838186B-170C-4338-9F47-B2334B7DEBF6}" type="presParOf" srcId="{193687D5-82F2-4CB5-B4A3-2E39F4506DB3}" destId="{F51682C7-0F01-40B6-B06E-4E0069971887}" srcOrd="5" destOrd="0" presId="urn:microsoft.com/office/officeart/2005/8/layout/arrow2"/>
    <dgm:cxn modelId="{CDDB18CF-AF41-41DF-943B-923B730F9D06}" type="presParOf" srcId="{193687D5-82F2-4CB5-B4A3-2E39F4506DB3}" destId="{C5F4E7AC-13AD-4496-A9F0-C5D3D8DB3329}" srcOrd="6" destOrd="0" presId="urn:microsoft.com/office/officeart/2005/8/layout/arrow2"/>
    <dgm:cxn modelId="{F152B0BE-5249-4887-A8A2-C94D6C351B3E}" type="presParOf" srcId="{193687D5-82F2-4CB5-B4A3-2E39F4506DB3}" destId="{50F52ECC-AD63-486F-BF42-CFECB9CFB72C}" srcOrd="7" destOrd="0" presId="urn:microsoft.com/office/officeart/2005/8/layout/arrow2"/>
    <dgm:cxn modelId="{C6030E66-5DC6-4B06-B77D-F81F8C6B5908}" type="presParOf" srcId="{193687D5-82F2-4CB5-B4A3-2E39F4506DB3}" destId="{DE43499B-388A-405A-BA50-796F0F19C8D6}" srcOrd="8" destOrd="0" presId="urn:microsoft.com/office/officeart/2005/8/layout/arrow2"/>
    <dgm:cxn modelId="{C2357F20-7DD7-421E-B396-1F973B86BEFB}" type="presParOf" srcId="{193687D5-82F2-4CB5-B4A3-2E39F4506DB3}" destId="{34B6D7C4-2CAF-45A9-8C50-D8DCFD5D297C}"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4DEF7-2D7A-4874-BD76-01F45C17A902}">
      <dsp:nvSpPr>
        <dsp:cNvPr id="0" name=""/>
        <dsp:cNvSpPr/>
      </dsp:nvSpPr>
      <dsp:spPr>
        <a:xfrm rot="5400000">
          <a:off x="3844501" y="-1344096"/>
          <a:ext cx="1482428" cy="4315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IN" sz="3200" b="0" kern="1200" dirty="0" smtClean="0">
              <a:latin typeface="Impact" pitchFamily="34" charset="0"/>
            </a:rPr>
            <a:t>1.1 million</a:t>
          </a:r>
          <a:endParaRPr lang="en-IN" sz="3200" b="0" kern="1200" dirty="0">
            <a:latin typeface="Impact" pitchFamily="34" charset="0"/>
          </a:endParaRPr>
        </a:p>
        <a:p>
          <a:pPr marL="285750" lvl="1" indent="-285750" algn="l" defTabSz="1422400" rtl="0">
            <a:lnSpc>
              <a:spcPct val="90000"/>
            </a:lnSpc>
            <a:spcBef>
              <a:spcPct val="0"/>
            </a:spcBef>
            <a:spcAft>
              <a:spcPct val="15000"/>
            </a:spcAft>
            <a:buChar char="••"/>
          </a:pPr>
          <a:r>
            <a:rPr lang="en-IN" sz="3200" b="0" kern="1200" dirty="0" smtClean="0">
              <a:latin typeface="Impact" pitchFamily="34" charset="0"/>
            </a:rPr>
            <a:t>0.22 million rejected</a:t>
          </a:r>
          <a:endParaRPr lang="en-IN" sz="3200" b="0" kern="1200" dirty="0">
            <a:latin typeface="Impact" pitchFamily="34" charset="0"/>
          </a:endParaRPr>
        </a:p>
      </dsp:txBody>
      <dsp:txXfrm rot="5400000">
        <a:off x="3844501" y="-1344096"/>
        <a:ext cx="1482428" cy="4315968"/>
      </dsp:txXfrm>
    </dsp:sp>
    <dsp:sp modelId="{BF095DB7-73A2-4396-AC42-49A106CA1FF9}">
      <dsp:nvSpPr>
        <dsp:cNvPr id="0" name=""/>
        <dsp:cNvSpPr/>
      </dsp:nvSpPr>
      <dsp:spPr>
        <a:xfrm>
          <a:off x="0" y="914"/>
          <a:ext cx="2427732" cy="162594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IN" sz="3600" b="0" kern="1200" dirty="0" smtClean="0">
              <a:latin typeface="Impact" pitchFamily="34" charset="0"/>
            </a:rPr>
            <a:t>POSTAL BALLOT</a:t>
          </a:r>
          <a:endParaRPr lang="en-IN" sz="3600" b="0" kern="1200" dirty="0">
            <a:latin typeface="Impact" pitchFamily="34" charset="0"/>
          </a:endParaRPr>
        </a:p>
      </dsp:txBody>
      <dsp:txXfrm>
        <a:off x="0" y="914"/>
        <a:ext cx="2427732" cy="1625945"/>
      </dsp:txXfrm>
    </dsp:sp>
    <dsp:sp modelId="{78395C37-9FE5-4CC8-88ED-68ED9AC1F818}">
      <dsp:nvSpPr>
        <dsp:cNvPr id="0" name=""/>
        <dsp:cNvSpPr/>
      </dsp:nvSpPr>
      <dsp:spPr>
        <a:xfrm rot="5400000">
          <a:off x="3844501" y="488045"/>
          <a:ext cx="1482428" cy="43159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rtl="0">
            <a:lnSpc>
              <a:spcPct val="90000"/>
            </a:lnSpc>
            <a:spcBef>
              <a:spcPct val="0"/>
            </a:spcBef>
            <a:spcAft>
              <a:spcPct val="15000"/>
            </a:spcAft>
            <a:buChar char="••"/>
          </a:pPr>
          <a:r>
            <a:rPr lang="en-IN" sz="4000" b="0" kern="1200" dirty="0" smtClean="0">
              <a:latin typeface="Impact" pitchFamily="34" charset="0"/>
            </a:rPr>
            <a:t>173</a:t>
          </a:r>
          <a:endParaRPr lang="en-IN" sz="6500" b="0" kern="1200" dirty="0">
            <a:latin typeface="Impact" pitchFamily="34" charset="0"/>
          </a:endParaRPr>
        </a:p>
      </dsp:txBody>
      <dsp:txXfrm rot="5400000">
        <a:off x="3844501" y="488045"/>
        <a:ext cx="1482428" cy="4315968"/>
      </dsp:txXfrm>
    </dsp:sp>
    <dsp:sp modelId="{8283C712-C100-4301-86AD-E676CB7C5239}">
      <dsp:nvSpPr>
        <dsp:cNvPr id="0" name=""/>
        <dsp:cNvSpPr/>
      </dsp:nvSpPr>
      <dsp:spPr>
        <a:xfrm>
          <a:off x="0" y="1719512"/>
          <a:ext cx="2427732" cy="1853035"/>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IN" sz="3600" b="0" kern="1200" dirty="0" smtClean="0">
              <a:latin typeface="Impact" pitchFamily="34" charset="0"/>
            </a:rPr>
            <a:t>PROXY VOTES</a:t>
          </a:r>
          <a:endParaRPr lang="en-IN" sz="3600" b="0" kern="1200" dirty="0">
            <a:latin typeface="Impact" pitchFamily="34" charset="0"/>
          </a:endParaRPr>
        </a:p>
      </dsp:txBody>
      <dsp:txXfrm>
        <a:off x="0" y="1719512"/>
        <a:ext cx="2427732" cy="18530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7FB898-2DF9-4F66-937E-E2F3D57D1E02}">
      <dsp:nvSpPr>
        <dsp:cNvPr id="0" name=""/>
        <dsp:cNvSpPr/>
      </dsp:nvSpPr>
      <dsp:spPr>
        <a:xfrm>
          <a:off x="837" y="3100697"/>
          <a:ext cx="2223399" cy="111169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b="1" kern="1200" dirty="0" smtClean="0"/>
            <a:t>Total Electors</a:t>
          </a:r>
          <a:endParaRPr lang="en-IN" sz="2800" kern="1200" dirty="0"/>
        </a:p>
      </dsp:txBody>
      <dsp:txXfrm>
        <a:off x="837" y="3100697"/>
        <a:ext cx="2223399" cy="1111699"/>
      </dsp:txXfrm>
    </dsp:sp>
    <dsp:sp modelId="{6F89D579-5B4A-4B79-BB97-D6AA9231DB45}">
      <dsp:nvSpPr>
        <dsp:cNvPr id="0" name=""/>
        <dsp:cNvSpPr/>
      </dsp:nvSpPr>
      <dsp:spPr>
        <a:xfrm>
          <a:off x="2224236" y="3644902"/>
          <a:ext cx="889359" cy="23291"/>
        </a:xfrm>
        <a:custGeom>
          <a:avLst/>
          <a:gdLst/>
          <a:ahLst/>
          <a:cxnLst/>
          <a:rect l="0" t="0" r="0" b="0"/>
          <a:pathLst>
            <a:path>
              <a:moveTo>
                <a:pt x="0" y="11645"/>
              </a:moveTo>
              <a:lnTo>
                <a:pt x="889359" y="116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646682" y="3634313"/>
        <a:ext cx="44467" cy="44467"/>
      </dsp:txXfrm>
    </dsp:sp>
    <dsp:sp modelId="{B45602A4-CC06-4AD6-A270-000829A49D74}">
      <dsp:nvSpPr>
        <dsp:cNvPr id="0" name=""/>
        <dsp:cNvSpPr/>
      </dsp:nvSpPr>
      <dsp:spPr>
        <a:xfrm>
          <a:off x="3113595" y="3100697"/>
          <a:ext cx="2223399" cy="111169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b="1" kern="1200" dirty="0" smtClean="0"/>
            <a:t>834 million</a:t>
          </a:r>
          <a:endParaRPr lang="en-IN" sz="2800" kern="1200" dirty="0"/>
        </a:p>
      </dsp:txBody>
      <dsp:txXfrm>
        <a:off x="3113595" y="3100697"/>
        <a:ext cx="2223399" cy="1111699"/>
      </dsp:txXfrm>
    </dsp:sp>
    <dsp:sp modelId="{D012DD06-43B2-4C81-BB2D-12EF2E6DA0A9}">
      <dsp:nvSpPr>
        <dsp:cNvPr id="0" name=""/>
        <dsp:cNvSpPr/>
      </dsp:nvSpPr>
      <dsp:spPr>
        <a:xfrm>
          <a:off x="5336995" y="3644902"/>
          <a:ext cx="889359" cy="23291"/>
        </a:xfrm>
        <a:custGeom>
          <a:avLst/>
          <a:gdLst/>
          <a:ahLst/>
          <a:cxnLst/>
          <a:rect l="0" t="0" r="0" b="0"/>
          <a:pathLst>
            <a:path>
              <a:moveTo>
                <a:pt x="0" y="11645"/>
              </a:moveTo>
              <a:lnTo>
                <a:pt x="889359" y="116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759441" y="3634313"/>
        <a:ext cx="44467" cy="44467"/>
      </dsp:txXfrm>
    </dsp:sp>
    <dsp:sp modelId="{93163491-A1F5-4BE5-BE9E-632A156106D3}">
      <dsp:nvSpPr>
        <dsp:cNvPr id="0" name=""/>
        <dsp:cNvSpPr/>
      </dsp:nvSpPr>
      <dsp:spPr>
        <a:xfrm>
          <a:off x="6226354" y="3100697"/>
          <a:ext cx="2223399" cy="111169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IN" sz="2400" b="1" kern="1200" dirty="0" smtClean="0">
              <a:solidFill>
                <a:schemeClr val="tx1"/>
              </a:solidFill>
            </a:rPr>
            <a:t>Overseas Electors - 13,039;</a:t>
          </a:r>
          <a:endParaRPr lang="en-IN" sz="2400" kern="1200" dirty="0">
            <a:solidFill>
              <a:schemeClr val="tx1"/>
            </a:solidFill>
          </a:endParaRPr>
        </a:p>
      </dsp:txBody>
      <dsp:txXfrm>
        <a:off x="6226354" y="3100697"/>
        <a:ext cx="2223399" cy="1111699"/>
      </dsp:txXfrm>
    </dsp:sp>
    <dsp:sp modelId="{9E49175E-C5BB-4479-AD02-D06CE62C5F88}">
      <dsp:nvSpPr>
        <dsp:cNvPr id="0" name=""/>
        <dsp:cNvSpPr/>
      </dsp:nvSpPr>
      <dsp:spPr>
        <a:xfrm>
          <a:off x="8449754" y="3644902"/>
          <a:ext cx="889359" cy="23291"/>
        </a:xfrm>
        <a:custGeom>
          <a:avLst/>
          <a:gdLst/>
          <a:ahLst/>
          <a:cxnLst/>
          <a:rect l="0" t="0" r="0" b="0"/>
          <a:pathLst>
            <a:path>
              <a:moveTo>
                <a:pt x="0" y="11645"/>
              </a:moveTo>
              <a:lnTo>
                <a:pt x="889359" y="116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8872199" y="3634313"/>
        <a:ext cx="44467" cy="44467"/>
      </dsp:txXfrm>
    </dsp:sp>
    <dsp:sp modelId="{A2B34037-E5D4-4683-BB0D-E0446A505C98}">
      <dsp:nvSpPr>
        <dsp:cNvPr id="0" name=""/>
        <dsp:cNvSpPr/>
      </dsp:nvSpPr>
      <dsp:spPr>
        <a:xfrm>
          <a:off x="9339113" y="3100697"/>
          <a:ext cx="2223399" cy="1111699"/>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IN" sz="2400" b="1" kern="1200" dirty="0" smtClean="0">
              <a:solidFill>
                <a:schemeClr val="tx1"/>
              </a:solidFill>
            </a:rPr>
            <a:t>female - 804</a:t>
          </a:r>
          <a:endParaRPr lang="en-IN" sz="2400" kern="1200" dirty="0">
            <a:solidFill>
              <a:schemeClr val="tx1"/>
            </a:solidFill>
          </a:endParaRPr>
        </a:p>
      </dsp:txBody>
      <dsp:txXfrm>
        <a:off x="9339113" y="3100697"/>
        <a:ext cx="2223399" cy="1111699"/>
      </dsp:txXfrm>
    </dsp:sp>
    <dsp:sp modelId="{79CAAC06-74A9-4CD7-87A0-0F818AC971EC}">
      <dsp:nvSpPr>
        <dsp:cNvPr id="0" name=""/>
        <dsp:cNvSpPr/>
      </dsp:nvSpPr>
      <dsp:spPr>
        <a:xfrm>
          <a:off x="837" y="4379152"/>
          <a:ext cx="2223399" cy="111169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b="1" kern="1200" dirty="0" smtClean="0"/>
            <a:t>Voters</a:t>
          </a:r>
          <a:endParaRPr lang="en-IN" sz="2800" kern="1200" dirty="0"/>
        </a:p>
      </dsp:txBody>
      <dsp:txXfrm>
        <a:off x="837" y="4379152"/>
        <a:ext cx="2223399" cy="1111699"/>
      </dsp:txXfrm>
    </dsp:sp>
    <dsp:sp modelId="{2EE1DC31-AD4D-402A-9217-9A9F95F4F960}">
      <dsp:nvSpPr>
        <dsp:cNvPr id="0" name=""/>
        <dsp:cNvSpPr/>
      </dsp:nvSpPr>
      <dsp:spPr>
        <a:xfrm>
          <a:off x="2224236" y="4923356"/>
          <a:ext cx="889359" cy="23291"/>
        </a:xfrm>
        <a:custGeom>
          <a:avLst/>
          <a:gdLst/>
          <a:ahLst/>
          <a:cxnLst/>
          <a:rect l="0" t="0" r="0" b="0"/>
          <a:pathLst>
            <a:path>
              <a:moveTo>
                <a:pt x="0" y="11645"/>
              </a:moveTo>
              <a:lnTo>
                <a:pt x="889359" y="116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646682" y="4912768"/>
        <a:ext cx="44467" cy="44467"/>
      </dsp:txXfrm>
    </dsp:sp>
    <dsp:sp modelId="{B3BB3A43-D3E6-4443-9F91-48F444B0A896}">
      <dsp:nvSpPr>
        <dsp:cNvPr id="0" name=""/>
        <dsp:cNvSpPr/>
      </dsp:nvSpPr>
      <dsp:spPr>
        <a:xfrm>
          <a:off x="3113595" y="4379152"/>
          <a:ext cx="2223399" cy="1111699"/>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b="1" kern="1200" dirty="0" smtClean="0"/>
            <a:t>554 million</a:t>
          </a:r>
          <a:endParaRPr lang="en-IN" sz="2800" kern="1200" dirty="0"/>
        </a:p>
      </dsp:txBody>
      <dsp:txXfrm>
        <a:off x="3113595" y="4379152"/>
        <a:ext cx="2223399" cy="1111699"/>
      </dsp:txXfrm>
    </dsp:sp>
    <dsp:sp modelId="{3EB271AD-1DA9-4A45-A7C1-581CACDD0F27}">
      <dsp:nvSpPr>
        <dsp:cNvPr id="0" name=""/>
        <dsp:cNvSpPr/>
      </dsp:nvSpPr>
      <dsp:spPr>
        <a:xfrm>
          <a:off x="5336995" y="4923356"/>
          <a:ext cx="889359" cy="23291"/>
        </a:xfrm>
        <a:custGeom>
          <a:avLst/>
          <a:gdLst/>
          <a:ahLst/>
          <a:cxnLst/>
          <a:rect l="0" t="0" r="0" b="0"/>
          <a:pathLst>
            <a:path>
              <a:moveTo>
                <a:pt x="0" y="11645"/>
              </a:moveTo>
              <a:lnTo>
                <a:pt x="889359" y="116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759441" y="4912768"/>
        <a:ext cx="44467" cy="44467"/>
      </dsp:txXfrm>
    </dsp:sp>
    <dsp:sp modelId="{B6996B6A-3AA5-4114-8F0E-C2896B61E30F}">
      <dsp:nvSpPr>
        <dsp:cNvPr id="0" name=""/>
        <dsp:cNvSpPr/>
      </dsp:nvSpPr>
      <dsp:spPr>
        <a:xfrm>
          <a:off x="6226354" y="4379152"/>
          <a:ext cx="2223399" cy="111169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IN" sz="2400" b="1" kern="1200" dirty="0" smtClean="0">
              <a:solidFill>
                <a:schemeClr val="tx1"/>
              </a:solidFill>
            </a:rPr>
            <a:t>Overseas Electors who voted - 8</a:t>
          </a:r>
          <a:endParaRPr lang="en-IN" sz="2400" b="1" kern="1200" dirty="0">
            <a:solidFill>
              <a:schemeClr val="tx1"/>
            </a:solidFill>
          </a:endParaRPr>
        </a:p>
      </dsp:txBody>
      <dsp:txXfrm>
        <a:off x="6226354" y="4379152"/>
        <a:ext cx="2223399" cy="11116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F6E88-C280-46CA-8314-1880BDFF6160}">
      <dsp:nvSpPr>
        <dsp:cNvPr id="0" name=""/>
        <dsp:cNvSpPr/>
      </dsp:nvSpPr>
      <dsp:spPr>
        <a:xfrm>
          <a:off x="1270186" y="-6"/>
          <a:ext cx="10361380" cy="64758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32D32-2776-4457-9A9C-7271922A337A}">
      <dsp:nvSpPr>
        <dsp:cNvPr id="0" name=""/>
        <dsp:cNvSpPr/>
      </dsp:nvSpPr>
      <dsp:spPr>
        <a:xfrm>
          <a:off x="1935905" y="4765321"/>
          <a:ext cx="238311" cy="2383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E0D0A-77D1-48B4-850D-3AE28F2CA935}">
      <dsp:nvSpPr>
        <dsp:cNvPr id="0" name=""/>
        <dsp:cNvSpPr/>
      </dsp:nvSpPr>
      <dsp:spPr>
        <a:xfrm>
          <a:off x="2055061" y="4884477"/>
          <a:ext cx="1357340" cy="154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76" tIns="0" rIns="0" bIns="0" numCol="1" spcCol="1270" anchor="t" anchorCtr="0">
          <a:noAutofit/>
        </a:bodyPr>
        <a:lstStyle/>
        <a:p>
          <a:pPr lvl="0" algn="l" defTabSz="1200150" rtl="0">
            <a:lnSpc>
              <a:spcPct val="90000"/>
            </a:lnSpc>
            <a:spcBef>
              <a:spcPct val="0"/>
            </a:spcBef>
            <a:spcAft>
              <a:spcPct val="35000"/>
            </a:spcAft>
          </a:pPr>
          <a:r>
            <a:rPr lang="en-IN" sz="2700" b="1" kern="1200" dirty="0" smtClean="0"/>
            <a:t>Started post LS 2009 as IEC</a:t>
          </a:r>
          <a:endParaRPr lang="en-IN" sz="2700" b="1" kern="1200" dirty="0"/>
        </a:p>
      </dsp:txBody>
      <dsp:txXfrm>
        <a:off x="2055061" y="4884477"/>
        <a:ext cx="1357340" cy="1541255"/>
      </dsp:txXfrm>
    </dsp:sp>
    <dsp:sp modelId="{C458BF53-D3AD-4860-AD9F-A42EDAE3B41A}">
      <dsp:nvSpPr>
        <dsp:cNvPr id="0" name=""/>
        <dsp:cNvSpPr/>
      </dsp:nvSpPr>
      <dsp:spPr>
        <a:xfrm>
          <a:off x="3225897" y="3525841"/>
          <a:ext cx="373009" cy="3730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84D09-0B0D-4275-988A-77D9A691FDD4}">
      <dsp:nvSpPr>
        <dsp:cNvPr id="0" name=""/>
        <dsp:cNvSpPr/>
      </dsp:nvSpPr>
      <dsp:spPr>
        <a:xfrm>
          <a:off x="1054254" y="604894"/>
          <a:ext cx="2506110" cy="2913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50" tIns="0" rIns="0" bIns="0" numCol="1" spcCol="1270" anchor="t" anchorCtr="0">
          <a:noAutofit/>
        </a:bodyPr>
        <a:lstStyle/>
        <a:p>
          <a:pPr lvl="0" algn="l" defTabSz="1066800" rtl="0">
            <a:lnSpc>
              <a:spcPct val="90000"/>
            </a:lnSpc>
            <a:spcBef>
              <a:spcPct val="0"/>
            </a:spcBef>
            <a:spcAft>
              <a:spcPct val="35000"/>
            </a:spcAft>
          </a:pPr>
          <a:r>
            <a:rPr lang="en-IN" sz="2400" b="1" kern="1200" dirty="0" smtClean="0"/>
            <a:t>Was renamed </a:t>
          </a:r>
          <a:r>
            <a:rPr lang="en-IN" sz="2400" b="1" kern="1200" dirty="0" smtClean="0">
              <a:solidFill>
                <a:srgbClr val="0070C0"/>
              </a:solidFill>
            </a:rPr>
            <a:t>VEEP-Voter Education and Electoral Participation</a:t>
          </a:r>
          <a:r>
            <a:rPr lang="en-IN" sz="2400" b="1" kern="1200" dirty="0" smtClean="0"/>
            <a:t>; Later renamed SVEEP in 2010 to emphasise ‘Systematic’ in the process</a:t>
          </a:r>
          <a:endParaRPr lang="en-IN" sz="2400" b="1" kern="1200" dirty="0"/>
        </a:p>
      </dsp:txBody>
      <dsp:txXfrm>
        <a:off x="1054254" y="604894"/>
        <a:ext cx="2506110" cy="2913905"/>
      </dsp:txXfrm>
    </dsp:sp>
    <dsp:sp modelId="{7E4F2EFD-CF1C-416A-9098-6AD0858F877D}">
      <dsp:nvSpPr>
        <dsp:cNvPr id="0" name=""/>
        <dsp:cNvSpPr/>
      </dsp:nvSpPr>
      <dsp:spPr>
        <a:xfrm>
          <a:off x="4883718" y="2537625"/>
          <a:ext cx="497346" cy="4973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682C7-0F01-40B6-B06E-4E0069971887}">
      <dsp:nvSpPr>
        <dsp:cNvPr id="0" name=""/>
        <dsp:cNvSpPr/>
      </dsp:nvSpPr>
      <dsp:spPr>
        <a:xfrm>
          <a:off x="3841185" y="3312815"/>
          <a:ext cx="2527739" cy="313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533" tIns="0" rIns="0" bIns="0" numCol="1" spcCol="1270" anchor="t" anchorCtr="0">
          <a:noAutofit/>
        </a:bodyPr>
        <a:lstStyle/>
        <a:p>
          <a:pPr lvl="0" algn="l" defTabSz="1066800" rtl="0">
            <a:lnSpc>
              <a:spcPct val="90000"/>
            </a:lnSpc>
            <a:spcBef>
              <a:spcPct val="0"/>
            </a:spcBef>
            <a:spcAft>
              <a:spcPct val="35000"/>
            </a:spcAft>
          </a:pPr>
          <a:r>
            <a:rPr lang="en-IN" sz="2400" b="1" kern="1200" dirty="0" smtClean="0"/>
            <a:t>SVEEP in Phase I (2009-2012) covered 17 General Elections to State Assemblies and three revisions of the Electoral Roll</a:t>
          </a:r>
          <a:endParaRPr lang="en-IN" sz="2400" b="1" kern="1200" dirty="0"/>
        </a:p>
      </dsp:txBody>
      <dsp:txXfrm>
        <a:off x="3841185" y="3312815"/>
        <a:ext cx="2527739" cy="3133262"/>
      </dsp:txXfrm>
    </dsp:sp>
    <dsp:sp modelId="{C5F4E7AC-13AD-4496-A9F0-C5D3D8DB3329}">
      <dsp:nvSpPr>
        <dsp:cNvPr id="0" name=""/>
        <dsp:cNvSpPr/>
      </dsp:nvSpPr>
      <dsp:spPr>
        <a:xfrm>
          <a:off x="6810935" y="1765702"/>
          <a:ext cx="642405" cy="6424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52ECC-AD63-486F-BF42-CFECB9CFB72C}">
      <dsp:nvSpPr>
        <dsp:cNvPr id="0" name=""/>
        <dsp:cNvSpPr/>
      </dsp:nvSpPr>
      <dsp:spPr>
        <a:xfrm>
          <a:off x="6930661" y="2453601"/>
          <a:ext cx="2475230" cy="360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97" tIns="0" rIns="0" bIns="0" numCol="1" spcCol="1270" anchor="t" anchorCtr="0">
          <a:noAutofit/>
        </a:bodyPr>
        <a:lstStyle/>
        <a:p>
          <a:pPr lvl="0" algn="l" defTabSz="1066800" rtl="0">
            <a:lnSpc>
              <a:spcPct val="90000"/>
            </a:lnSpc>
            <a:spcBef>
              <a:spcPct val="0"/>
            </a:spcBef>
            <a:spcAft>
              <a:spcPct val="35000"/>
            </a:spcAft>
          </a:pPr>
          <a:r>
            <a:rPr lang="en-IN" sz="2400" b="1" kern="1200" dirty="0" smtClean="0"/>
            <a:t>SVEEP-II </a:t>
          </a:r>
          <a:r>
            <a:rPr lang="en-IN" sz="2400" b="1" kern="1200" dirty="0" smtClean="0"/>
            <a:t>focussed on Lok Sabha Election 2014 and the Assembly Elections to 15 States and Union Territories besides two revision of Electoral Roll</a:t>
          </a:r>
          <a:endParaRPr lang="en-IN" sz="2400" b="1" kern="1200" dirty="0"/>
        </a:p>
      </dsp:txBody>
      <dsp:txXfrm>
        <a:off x="6930661" y="2453601"/>
        <a:ext cx="2475230" cy="3605436"/>
      </dsp:txXfrm>
    </dsp:sp>
    <dsp:sp modelId="{DE43499B-388A-405A-BA50-796F0F19C8D6}">
      <dsp:nvSpPr>
        <dsp:cNvPr id="0" name=""/>
        <dsp:cNvSpPr/>
      </dsp:nvSpPr>
      <dsp:spPr>
        <a:xfrm>
          <a:off x="8795139" y="1250223"/>
          <a:ext cx="818549" cy="8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6D7C4-2CAF-45A9-8C50-D8DCFD5D297C}">
      <dsp:nvSpPr>
        <dsp:cNvPr id="0" name=""/>
        <dsp:cNvSpPr/>
      </dsp:nvSpPr>
      <dsp:spPr>
        <a:xfrm>
          <a:off x="9204414" y="1659498"/>
          <a:ext cx="2072276" cy="4766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732" tIns="0" rIns="0" bIns="0" numCol="1" spcCol="1270" anchor="t" anchorCtr="0">
          <a:noAutofit/>
        </a:bodyPr>
        <a:lstStyle/>
        <a:p>
          <a:pPr lvl="0" algn="l" defTabSz="1244600" rtl="0">
            <a:lnSpc>
              <a:spcPct val="90000"/>
            </a:lnSpc>
            <a:spcBef>
              <a:spcPct val="0"/>
            </a:spcBef>
            <a:spcAft>
              <a:spcPct val="35000"/>
            </a:spcAft>
          </a:pPr>
          <a:r>
            <a:rPr lang="en-IN" sz="2800" b="1" kern="1200" dirty="0" smtClean="0"/>
            <a:t>SVEEP-III</a:t>
          </a:r>
          <a:endParaRPr lang="en-IN" sz="2800" b="1" kern="1200" dirty="0"/>
        </a:p>
      </dsp:txBody>
      <dsp:txXfrm>
        <a:off x="9204414" y="1659498"/>
        <a:ext cx="2072276" cy="47662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1870" tIns="45935" rIns="91870" bIns="45935" rtlCol="0"/>
          <a:lstStyle>
            <a:lvl1pPr algn="l">
              <a:defRPr sz="1200"/>
            </a:lvl1pPr>
          </a:lstStyle>
          <a:p>
            <a:endParaRPr lang="en-IN" dirty="0"/>
          </a:p>
        </p:txBody>
      </p:sp>
      <p:sp>
        <p:nvSpPr>
          <p:cNvPr id="3" name="Date Placeholder 2"/>
          <p:cNvSpPr>
            <a:spLocks noGrp="1"/>
          </p:cNvSpPr>
          <p:nvPr>
            <p:ph type="dt" sz="quarter" idx="1"/>
          </p:nvPr>
        </p:nvSpPr>
        <p:spPr>
          <a:xfrm>
            <a:off x="3898102" y="0"/>
            <a:ext cx="2982119" cy="501879"/>
          </a:xfrm>
          <a:prstGeom prst="rect">
            <a:avLst/>
          </a:prstGeom>
        </p:spPr>
        <p:txBody>
          <a:bodyPr vert="horz" lIns="91870" tIns="45935" rIns="91870" bIns="45935" rtlCol="0"/>
          <a:lstStyle>
            <a:lvl1pPr algn="r">
              <a:defRPr sz="1200"/>
            </a:lvl1pPr>
          </a:lstStyle>
          <a:p>
            <a:fld id="{3E14CC51-7542-4AA7-94EB-5EC94A07E3E2}" type="datetimeFigureOut">
              <a:rPr lang="en-IN" smtClean="0"/>
              <a:pPr/>
              <a:t>19-10-2016</a:t>
            </a:fld>
            <a:endParaRPr lang="en-IN" dirty="0"/>
          </a:p>
        </p:txBody>
      </p:sp>
      <p:sp>
        <p:nvSpPr>
          <p:cNvPr id="4" name="Footer Placeholder 3"/>
          <p:cNvSpPr>
            <a:spLocks noGrp="1"/>
          </p:cNvSpPr>
          <p:nvPr>
            <p:ph type="ftr" sz="quarter" idx="2"/>
          </p:nvPr>
        </p:nvSpPr>
        <p:spPr>
          <a:xfrm>
            <a:off x="0" y="9500961"/>
            <a:ext cx="2982119" cy="501878"/>
          </a:xfrm>
          <a:prstGeom prst="rect">
            <a:avLst/>
          </a:prstGeom>
        </p:spPr>
        <p:txBody>
          <a:bodyPr vert="horz" lIns="91870" tIns="45935" rIns="91870" bIns="45935"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1870" tIns="45935" rIns="91870" bIns="45935" rtlCol="0" anchor="b"/>
          <a:lstStyle>
            <a:lvl1pPr algn="r">
              <a:defRPr sz="1200"/>
            </a:lvl1pPr>
          </a:lstStyle>
          <a:p>
            <a:fld id="{88DE67AF-4FC2-4841-92B5-139487B022DA}" type="slidenum">
              <a:rPr lang="en-IN" smtClean="0"/>
              <a:pPr/>
              <a:t>‹#›</a:t>
            </a:fld>
            <a:endParaRPr lang="en-IN" dirty="0"/>
          </a:p>
        </p:txBody>
      </p:sp>
    </p:spTree>
    <p:extLst>
      <p:ext uri="{BB962C8B-B14F-4D97-AF65-F5344CB8AC3E}">
        <p14:creationId xmlns="" xmlns:p14="http://schemas.microsoft.com/office/powerpoint/2010/main" val="3839853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1870" tIns="45935" rIns="91870" bIns="45935" rtlCol="0"/>
          <a:lstStyle>
            <a:lvl1pPr algn="l">
              <a:defRPr sz="1200"/>
            </a:lvl1pPr>
          </a:lstStyle>
          <a:p>
            <a:endParaRPr lang="en-IN" dirty="0"/>
          </a:p>
        </p:txBody>
      </p:sp>
      <p:sp>
        <p:nvSpPr>
          <p:cNvPr id="3" name="Date Placeholder 2"/>
          <p:cNvSpPr>
            <a:spLocks noGrp="1"/>
          </p:cNvSpPr>
          <p:nvPr>
            <p:ph type="dt" idx="1"/>
          </p:nvPr>
        </p:nvSpPr>
        <p:spPr>
          <a:xfrm>
            <a:off x="3898102" y="0"/>
            <a:ext cx="2982119" cy="501879"/>
          </a:xfrm>
          <a:prstGeom prst="rect">
            <a:avLst/>
          </a:prstGeom>
        </p:spPr>
        <p:txBody>
          <a:bodyPr vert="horz" lIns="91870" tIns="45935" rIns="91870" bIns="45935" rtlCol="0"/>
          <a:lstStyle>
            <a:lvl1pPr algn="r">
              <a:defRPr sz="1200"/>
            </a:lvl1pPr>
          </a:lstStyle>
          <a:p>
            <a:fld id="{FE44E20D-599C-4479-B3C1-9A60773EE765}" type="datetimeFigureOut">
              <a:rPr lang="en-IN" smtClean="0"/>
              <a:pPr/>
              <a:t>19-10-2016</a:t>
            </a:fld>
            <a:endParaRPr lang="en-IN" dirty="0"/>
          </a:p>
        </p:txBody>
      </p:sp>
      <p:sp>
        <p:nvSpPr>
          <p:cNvPr id="4" name="Slide Image Placeholder 3"/>
          <p:cNvSpPr>
            <a:spLocks noGrp="1" noRot="1" noChangeAspect="1"/>
          </p:cNvSpPr>
          <p:nvPr>
            <p:ph type="sldImg" idx="2"/>
          </p:nvPr>
        </p:nvSpPr>
        <p:spPr>
          <a:xfrm>
            <a:off x="441325" y="1250950"/>
            <a:ext cx="5999163" cy="3375025"/>
          </a:xfrm>
          <a:prstGeom prst="rect">
            <a:avLst/>
          </a:prstGeom>
          <a:noFill/>
          <a:ln w="12700">
            <a:solidFill>
              <a:prstClr val="black"/>
            </a:solidFill>
          </a:ln>
        </p:spPr>
        <p:txBody>
          <a:bodyPr vert="horz" lIns="91870" tIns="45935" rIns="91870" bIns="45935" rtlCol="0" anchor="ctr"/>
          <a:lstStyle/>
          <a:p>
            <a:endParaRPr lang="en-IN" dirty="0"/>
          </a:p>
        </p:txBody>
      </p:sp>
      <p:sp>
        <p:nvSpPr>
          <p:cNvPr id="5" name="Notes Placeholder 4"/>
          <p:cNvSpPr>
            <a:spLocks noGrp="1"/>
          </p:cNvSpPr>
          <p:nvPr>
            <p:ph type="body" sz="quarter" idx="3"/>
          </p:nvPr>
        </p:nvSpPr>
        <p:spPr>
          <a:xfrm>
            <a:off x="688182" y="4813865"/>
            <a:ext cx="5505450" cy="3938618"/>
          </a:xfrm>
          <a:prstGeom prst="rect">
            <a:avLst/>
          </a:prstGeom>
        </p:spPr>
        <p:txBody>
          <a:bodyPr vert="horz" lIns="91870" tIns="45935" rIns="91870" bIns="459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500961"/>
            <a:ext cx="2982119" cy="501878"/>
          </a:xfrm>
          <a:prstGeom prst="rect">
            <a:avLst/>
          </a:prstGeom>
        </p:spPr>
        <p:txBody>
          <a:bodyPr vert="horz" lIns="91870" tIns="45935" rIns="91870" bIns="45935"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1870" tIns="45935" rIns="91870" bIns="45935" rtlCol="0" anchor="b"/>
          <a:lstStyle>
            <a:lvl1pPr algn="r">
              <a:defRPr sz="1200"/>
            </a:lvl1pPr>
          </a:lstStyle>
          <a:p>
            <a:fld id="{17572DCC-5351-4571-8C5F-6EA939FF151F}" type="slidenum">
              <a:rPr lang="en-IN" smtClean="0"/>
              <a:pPr/>
              <a:t>‹#›</a:t>
            </a:fld>
            <a:endParaRPr lang="en-IN" dirty="0"/>
          </a:p>
        </p:txBody>
      </p:sp>
    </p:spTree>
    <p:extLst>
      <p:ext uri="{BB962C8B-B14F-4D97-AF65-F5344CB8AC3E}">
        <p14:creationId xmlns="" xmlns:p14="http://schemas.microsoft.com/office/powerpoint/2010/main" val="229138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IN" dirty="0" smtClean="0"/>
              <a:t>those serving in the Armed Forces of the Union</a:t>
            </a:r>
          </a:p>
          <a:p>
            <a:pPr lvl="0"/>
            <a:r>
              <a:rPr lang="en-IN" dirty="0" smtClean="0"/>
              <a:t>those serving in a Force to which the Army Act 1950 applies (Assam Rifles, CRPF, BSF, ITBF; GREF in Border Road Organisation; Central Industrial Security Force etc.)</a:t>
            </a:r>
          </a:p>
          <a:p>
            <a:pPr lvl="0"/>
            <a:r>
              <a:rPr lang="en-IN" dirty="0" smtClean="0"/>
              <a:t>those employed under the Government of India, in a post outside India</a:t>
            </a:r>
          </a:p>
          <a:p>
            <a:pPr lvl="0"/>
            <a:r>
              <a:rPr lang="en-IN" dirty="0" smtClean="0"/>
              <a:t>member of an Armed Police Force of a State, and serving outside that state</a:t>
            </a:r>
          </a:p>
          <a:p>
            <a:pPr lvl="0"/>
            <a:r>
              <a:rPr lang="en-IN" dirty="0" smtClean="0"/>
              <a:t>Alternatively you can also opt to enrol as General Voter at place of posting, </a:t>
            </a:r>
            <a:r>
              <a:rPr lang="en-IN" b="1" u="sng" dirty="0" smtClean="0"/>
              <a:t>if it’s a peace station. </a:t>
            </a:r>
            <a:endParaRPr lang="en-IN" dirty="0" smtClean="0"/>
          </a:p>
          <a:p>
            <a:pPr lvl="0"/>
            <a:r>
              <a:rPr lang="en-IN" b="1" dirty="0" smtClean="0"/>
              <a:t>Meaning</a:t>
            </a:r>
            <a:r>
              <a:rPr lang="en-IN" dirty="0" smtClean="0"/>
              <a:t> that you have the </a:t>
            </a:r>
            <a:r>
              <a:rPr lang="en-IN" u="sng" dirty="0" smtClean="0"/>
              <a:t>option</a:t>
            </a:r>
            <a:r>
              <a:rPr lang="en-IN" dirty="0" smtClean="0"/>
              <a:t> to remain as Service Voter of your native constituency or get registered as the General Voter at the place of posting</a:t>
            </a:r>
          </a:p>
          <a:p>
            <a:pPr lvl="0"/>
            <a:r>
              <a:rPr lang="en-IN" dirty="0" smtClean="0"/>
              <a:t>But remember when you enrol as a General Voter ensure that you get your name deleted as Service Voter, if you have been enrolled earlier as one</a:t>
            </a:r>
          </a:p>
        </p:txBody>
      </p:sp>
      <p:sp>
        <p:nvSpPr>
          <p:cNvPr id="4" name="Slide Number Placeholder 3"/>
          <p:cNvSpPr>
            <a:spLocks noGrp="1"/>
          </p:cNvSpPr>
          <p:nvPr>
            <p:ph type="sldNum" sz="quarter" idx="10"/>
          </p:nvPr>
        </p:nvSpPr>
        <p:spPr/>
        <p:txBody>
          <a:bodyPr/>
          <a:lstStyle/>
          <a:p>
            <a:fld id="{17572DCC-5351-4571-8C5F-6EA939FF151F}" type="slidenum">
              <a:rPr lang="en-IN" smtClean="0"/>
              <a:pPr/>
              <a:t>3</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IN" dirty="0" smtClean="0"/>
              <a:t>Form 2 for Armed forces ; </a:t>
            </a:r>
            <a:endParaRPr lang="en-IN" sz="1100" dirty="0" smtClean="0"/>
          </a:p>
          <a:p>
            <a:pPr lvl="1"/>
            <a:r>
              <a:rPr lang="en-IN" dirty="0" smtClean="0"/>
              <a:t>Form 2A for Armed Police Force; </a:t>
            </a:r>
            <a:endParaRPr lang="en-IN" sz="1100" dirty="0" smtClean="0"/>
          </a:p>
          <a:p>
            <a:pPr lvl="1"/>
            <a:r>
              <a:rPr lang="en-IN" dirty="0" smtClean="0"/>
              <a:t>Form 3 for Govt officials serving abroad  </a:t>
            </a:r>
            <a:endParaRPr lang="en-IN" sz="1100" dirty="0" smtClean="0"/>
          </a:p>
          <a:p>
            <a:pPr defTabSz="918698">
              <a:defRPr/>
            </a:pPr>
            <a:r>
              <a:rPr lang="en-IN" dirty="0" smtClean="0"/>
              <a:t>Classified Service Voter; </a:t>
            </a:r>
            <a:r>
              <a:rPr lang="en-IN" dirty="0" smtClean="0"/>
              <a:t>Once you are registered as a Service Voter, you can opt for voting through PROXY as a Classified Service Voter, meaning, you can nominate somebody to vote in your place</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17572DCC-5351-4571-8C5F-6EA939FF151F}" type="slidenum">
              <a:rPr lang="en-IN" smtClean="0"/>
              <a:pPr/>
              <a:t>4</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Did not meet the clause of </a:t>
            </a:r>
            <a:r>
              <a:rPr lang="en-IN" dirty="0" err="1" smtClean="0"/>
              <a:t>órdinary</a:t>
            </a:r>
            <a:r>
              <a:rPr lang="en-IN" dirty="0" smtClean="0"/>
              <a:t> </a:t>
            </a:r>
            <a:r>
              <a:rPr lang="en-IN" dirty="0" err="1" smtClean="0"/>
              <a:t>resident’applicable</a:t>
            </a:r>
            <a:r>
              <a:rPr lang="en-IN" dirty="0" smtClean="0"/>
              <a:t> for general electors; The Representation of the People (Amendment) Act, 2010 (36 of 2010)” </a:t>
            </a:r>
            <a:r>
              <a:rPr lang="en-IN" dirty="0" err="1" smtClean="0"/>
              <a:t>w.e.f</a:t>
            </a:r>
            <a:r>
              <a:rPr lang="en-IN" dirty="0" smtClean="0"/>
              <a:t>. 10.02.2011  to insert a new Section 20A to make special provisions for citizens of India residing outside India to get enrolled as an elector in the electoral roll.  By the above amendment, it was provided that every citizen of India who has not acquired citizenship of any other country and is otherwise eligible to be registered as a voter and who is absenting from his place of ordinary residence in India owing to his employment, education or otherwise is eligible to be registered as a voter in the constituency in which his place of residence in India as mentioned in his passport is located.  The provisions of the Registration of Electors Rules, 1960 were also amended accordingly and a new Form 6A was inserted for making application for such enrolment by NRIs (now described in these Rules as ‘overseas electors’). </a:t>
            </a:r>
            <a:endParaRPr lang="en-IN" dirty="0"/>
          </a:p>
        </p:txBody>
      </p:sp>
      <p:sp>
        <p:nvSpPr>
          <p:cNvPr id="4" name="Slide Number Placeholder 3"/>
          <p:cNvSpPr>
            <a:spLocks noGrp="1"/>
          </p:cNvSpPr>
          <p:nvPr>
            <p:ph type="sldNum" sz="quarter" idx="10"/>
          </p:nvPr>
        </p:nvSpPr>
        <p:spPr/>
        <p:txBody>
          <a:bodyPr/>
          <a:lstStyle/>
          <a:p>
            <a:fld id="{17572DCC-5351-4571-8C5F-6EA939FF151F}" type="slidenum">
              <a:rPr lang="en-IN" smtClean="0"/>
              <a:pPr/>
              <a:t>8</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Evolution from IEC to VEEP to SVEEP and now the SVEEP-III for 2016-2020 </a:t>
            </a:r>
            <a:endParaRPr lang="en-IN" dirty="0"/>
          </a:p>
        </p:txBody>
      </p:sp>
      <p:sp>
        <p:nvSpPr>
          <p:cNvPr id="4" name="Slide Number Placeholder 3"/>
          <p:cNvSpPr>
            <a:spLocks noGrp="1"/>
          </p:cNvSpPr>
          <p:nvPr>
            <p:ph type="sldNum" sz="quarter" idx="10"/>
          </p:nvPr>
        </p:nvSpPr>
        <p:spPr/>
        <p:txBody>
          <a:bodyPr/>
          <a:lstStyle/>
          <a:p>
            <a:fld id="{17572DCC-5351-4571-8C5F-6EA939FF151F}" type="slidenum">
              <a:rPr lang="en-IN" smtClean="0"/>
              <a:pPr/>
              <a:t>11</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871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7033" y="1600206"/>
            <a:ext cx="5334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354233" y="1600206"/>
            <a:ext cx="5334000" cy="4525963"/>
          </a:xfrm>
        </p:spPr>
        <p:txBody>
          <a:bodyPr/>
          <a:lstStyle/>
          <a:p>
            <a:pPr lvl="0"/>
            <a:endParaRPr lang="en-US" noProof="0" dirty="0"/>
          </a:p>
        </p:txBody>
      </p:sp>
      <p:sp>
        <p:nvSpPr>
          <p:cNvPr id="5" name="Date Placeholder 13"/>
          <p:cNvSpPr>
            <a:spLocks noGrp="1"/>
          </p:cNvSpPr>
          <p:nvPr>
            <p:ph type="dt" sz="half" idx="10"/>
          </p:nvPr>
        </p:nvSpPr>
        <p:spPr/>
        <p:txBody>
          <a:bodyPr/>
          <a:lstStyle>
            <a:lvl1pPr>
              <a:defRPr/>
            </a:lvl1pPr>
          </a:lstStyle>
          <a:p>
            <a:pPr>
              <a:defRPr/>
            </a:pPr>
            <a:fld id="{7618B9D7-6673-4E8C-8312-348CC915E396}" type="datetime1">
              <a:rPr lang="en-US"/>
              <a:pPr>
                <a:defRPr/>
              </a:pPr>
              <a:t>10/19/2016</a:t>
            </a:fld>
            <a:r>
              <a:rPr lang="en-US" dirty="0"/>
              <a:t>13</a:t>
            </a:r>
            <a:r>
              <a:rPr lang="en-US" baseline="30000" dirty="0"/>
              <a:t>th</a:t>
            </a:r>
            <a:r>
              <a:rPr lang="en-US" dirty="0"/>
              <a:t> February 2013</a:t>
            </a:r>
          </a:p>
        </p:txBody>
      </p:sp>
      <p:sp>
        <p:nvSpPr>
          <p:cNvPr id="6" name="Footer Placeholder 2"/>
          <p:cNvSpPr>
            <a:spLocks noGrp="1"/>
          </p:cNvSpPr>
          <p:nvPr>
            <p:ph type="ftr" sz="quarter" idx="11"/>
          </p:nvPr>
        </p:nvSpPr>
        <p:spPr/>
        <p:txBody>
          <a:bodyPr/>
          <a:lstStyle>
            <a:lvl1pPr>
              <a:defRPr/>
            </a:lvl1pPr>
          </a:lstStyle>
          <a:p>
            <a:r>
              <a:rPr lang="en-US" dirty="0"/>
              <a:t>Election</a:t>
            </a:r>
            <a:r>
              <a:rPr lang="en-US" dirty="0">
                <a:solidFill>
                  <a:schemeClr val="tx2"/>
                </a:solidFill>
              </a:rPr>
              <a:t> </a:t>
            </a:r>
            <a:r>
              <a:rPr lang="en-US" dirty="0"/>
              <a:t>Commission</a:t>
            </a:r>
            <a:r>
              <a:rPr lang="en-US" dirty="0">
                <a:solidFill>
                  <a:schemeClr val="tx2"/>
                </a:solidFill>
              </a:rPr>
              <a:t> </a:t>
            </a:r>
            <a:r>
              <a:rPr lang="en-US" dirty="0"/>
              <a:t>of India</a:t>
            </a:r>
          </a:p>
        </p:txBody>
      </p:sp>
      <p:sp>
        <p:nvSpPr>
          <p:cNvPr id="7" name="Slide Number Placeholder 22"/>
          <p:cNvSpPr>
            <a:spLocks noGrp="1"/>
          </p:cNvSpPr>
          <p:nvPr>
            <p:ph type="sldNum" sz="quarter" idx="12"/>
          </p:nvPr>
        </p:nvSpPr>
        <p:spPr/>
        <p:txBody>
          <a:bodyPr/>
          <a:lstStyle>
            <a:lvl1pPr>
              <a:defRPr/>
            </a:lvl1pPr>
          </a:lstStyle>
          <a:p>
            <a:pPr>
              <a:defRPr/>
            </a:pPr>
            <a:fld id="{263BAC8F-55F7-491C-BCE0-C56F036F4292}" type="slidenum">
              <a:rPr lang="en-US"/>
              <a:pPr>
                <a:defRPr/>
              </a:pPr>
              <a:t>‹#›</a:t>
            </a:fld>
            <a:endParaRPr lang="en-US" dirty="0"/>
          </a:p>
        </p:txBody>
      </p:sp>
    </p:spTree>
    <p:extLst>
      <p:ext uri="{BB962C8B-B14F-4D97-AF65-F5344CB8AC3E}">
        <p14:creationId xmlns="" xmlns:p14="http://schemas.microsoft.com/office/powerpoint/2010/main" val="32460725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EEBD0-CADD-4C09-BF06-56C4F1EE44F4}" type="datetimeFigureOut">
              <a:rPr lang="en-IN" smtClean="0"/>
              <a:pPr/>
              <a:t>19-10-2016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835A9CC-C862-4EFD-8D81-FCB5B930B37E}" type="slidenum">
              <a:rPr lang="en-IN" smtClean="0"/>
              <a:pPr/>
              <a:t>‹#›</a:t>
            </a:fld>
            <a:endParaRPr lang="en-I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EEBD0-CADD-4C09-BF06-56C4F1EE44F4}" type="datetimeFigureOut">
              <a:rPr lang="en-IN" smtClean="0"/>
              <a:pPr/>
              <a:t>19-10-2016</a:t>
            </a:fld>
            <a:endParaRPr lang="en-IN" dirty="0"/>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5A9CC-C862-4EFD-8D81-FCB5B930B37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256690" y="993229"/>
            <a:ext cx="7342575" cy="3504180"/>
          </a:xfrm>
        </p:spPr>
        <p:txBody>
          <a:bodyPr>
            <a:noAutofit/>
          </a:bodyPr>
          <a:lstStyle/>
          <a:p>
            <a:pPr algn="l"/>
            <a:r>
              <a:rPr lang="en-IN" sz="4800" dirty="0" smtClean="0">
                <a:latin typeface="Impact" pitchFamily="34" charset="0"/>
              </a:rPr>
              <a:t>ENHANCEMENT OF PARTICIPATION OF SERVICE ELECTORS &amp; OVERSEAS ELECTORS</a:t>
            </a:r>
            <a:endParaRPr lang="en-IN" sz="6000" dirty="0">
              <a:latin typeface="Impact" pitchFamily="34" charset="0"/>
            </a:endParaRPr>
          </a:p>
        </p:txBody>
      </p:sp>
      <p:sp>
        <p:nvSpPr>
          <p:cNvPr id="8" name="Subtitle 7"/>
          <p:cNvSpPr>
            <a:spLocks noGrp="1"/>
          </p:cNvSpPr>
          <p:nvPr>
            <p:ph type="subTitle" idx="1"/>
          </p:nvPr>
        </p:nvSpPr>
        <p:spPr>
          <a:xfrm>
            <a:off x="4248150" y="4748705"/>
            <a:ext cx="6991633" cy="1455055"/>
          </a:xfrm>
        </p:spPr>
        <p:txBody>
          <a:bodyPr>
            <a:normAutofit/>
          </a:bodyPr>
          <a:lstStyle/>
          <a:p>
            <a:pPr algn="l"/>
            <a:r>
              <a:rPr lang="en-IN" sz="3600" dirty="0" smtClean="0">
                <a:solidFill>
                  <a:schemeClr val="tx1"/>
                </a:solidFill>
                <a:latin typeface="Impact" pitchFamily="34" charset="0"/>
              </a:rPr>
              <a:t>PADMA ANGMO, DIRECTOR</a:t>
            </a:r>
            <a:endParaRPr lang="en-IN" sz="3600" dirty="0">
              <a:solidFill>
                <a:schemeClr val="tx1"/>
              </a:solidFill>
              <a:latin typeface="Impact" pitchFamily="34" charset="0"/>
            </a:endParaRPr>
          </a:p>
        </p:txBody>
      </p:sp>
      <p:pic>
        <p:nvPicPr>
          <p:cNvPr id="5" name="Picture 4" descr="logo of ECI.jpg"/>
          <p:cNvPicPr>
            <a:picLocks noChangeAspect="1"/>
          </p:cNvPicPr>
          <p:nvPr/>
        </p:nvPicPr>
        <p:blipFill>
          <a:blip r:embed="rId2" cstate="print"/>
          <a:stretch>
            <a:fillRect/>
          </a:stretch>
        </p:blipFill>
        <p:spPr>
          <a:xfrm>
            <a:off x="642761" y="1072055"/>
            <a:ext cx="3174548" cy="325382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IN" sz="4800" dirty="0" smtClean="0">
                <a:latin typeface="Impact" pitchFamily="34" charset="0"/>
              </a:rPr>
              <a:t>LOK SABHA ELECTIONS 2014</a:t>
            </a:r>
            <a:endParaRPr lang="en-IN" sz="4800" dirty="0">
              <a:latin typeface="Impact" pitchFamily="34" charset="0"/>
            </a:endParaRPr>
          </a:p>
        </p:txBody>
      </p:sp>
      <p:graphicFrame>
        <p:nvGraphicFramePr>
          <p:cNvPr id="4" name="Content Placeholder 3"/>
          <p:cNvGraphicFramePr>
            <a:graphicFrameLocks noGrp="1"/>
          </p:cNvGraphicFramePr>
          <p:nvPr>
            <p:ph idx="1"/>
          </p:nvPr>
        </p:nvGraphicFramePr>
        <p:xfrm>
          <a:off x="228600" y="-647700"/>
          <a:ext cx="11563350" cy="859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82136"/>
          <a:ext cx="12192000" cy="647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0716" y="0"/>
            <a:ext cx="10752083" cy="832513"/>
          </a:xfrm>
        </p:spPr>
        <p:txBody>
          <a:bodyPr/>
          <a:lstStyle/>
          <a:p>
            <a:pPr algn="l"/>
            <a:r>
              <a:rPr lang="en-IN" b="1" i="1" dirty="0" smtClean="0">
                <a:solidFill>
                  <a:srgbClr val="0070C0"/>
                </a:solidFill>
              </a:rPr>
              <a:t>the journey of Voter Education in ECI</a:t>
            </a:r>
            <a:endParaRPr lang="en-IN" b="1" i="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5400" dirty="0" smtClean="0">
                <a:latin typeface="Impact" pitchFamily="34" charset="0"/>
              </a:rPr>
              <a:t>FOCUS AREAS</a:t>
            </a:r>
            <a:endParaRPr lang="en-IN" sz="5400" dirty="0">
              <a:latin typeface="Impact" pitchFamily="34" charset="0"/>
            </a:endParaRPr>
          </a:p>
        </p:txBody>
      </p:sp>
      <p:sp>
        <p:nvSpPr>
          <p:cNvPr id="5" name="Text Placeholder 4"/>
          <p:cNvSpPr>
            <a:spLocks noGrp="1"/>
          </p:cNvSpPr>
          <p:nvPr>
            <p:ph type="body" idx="1"/>
          </p:nvPr>
        </p:nvSpPr>
        <p:spPr/>
        <p:txBody>
          <a:bodyPr>
            <a:noAutofit/>
          </a:bodyPr>
          <a:lstStyle/>
          <a:p>
            <a:r>
              <a:rPr lang="en-IN" sz="4400" b="0" dirty="0" smtClean="0">
                <a:solidFill>
                  <a:srgbClr val="0070C0"/>
                </a:solidFill>
                <a:latin typeface="Impact" pitchFamily="34" charset="0"/>
              </a:rPr>
              <a:t>SVEEP</a:t>
            </a:r>
            <a:endParaRPr lang="en-IN" sz="4000" b="0" dirty="0">
              <a:solidFill>
                <a:srgbClr val="0070C0"/>
              </a:solidFill>
              <a:latin typeface="Impact" pitchFamily="34" charset="0"/>
            </a:endParaRPr>
          </a:p>
        </p:txBody>
      </p:sp>
      <p:sp>
        <p:nvSpPr>
          <p:cNvPr id="6" name="Content Placeholder 5"/>
          <p:cNvSpPr>
            <a:spLocks noGrp="1"/>
          </p:cNvSpPr>
          <p:nvPr>
            <p:ph sz="half" idx="2"/>
          </p:nvPr>
        </p:nvSpPr>
        <p:spPr>
          <a:xfrm>
            <a:off x="609601" y="2174875"/>
            <a:ext cx="5067300" cy="3951288"/>
          </a:xfrm>
          <a:solidFill>
            <a:schemeClr val="accent1"/>
          </a:solidFill>
        </p:spPr>
        <p:txBody>
          <a:bodyPr/>
          <a:lstStyle/>
          <a:p>
            <a:r>
              <a:rPr lang="en-IN" sz="3600" dirty="0" smtClean="0">
                <a:solidFill>
                  <a:schemeClr val="bg1"/>
                </a:solidFill>
              </a:rPr>
              <a:t>Removing Gender Gap</a:t>
            </a:r>
          </a:p>
          <a:p>
            <a:r>
              <a:rPr lang="en-IN" sz="3600" dirty="0" smtClean="0">
                <a:solidFill>
                  <a:schemeClr val="bg1"/>
                </a:solidFill>
              </a:rPr>
              <a:t>Fighting Urban Apathy</a:t>
            </a:r>
          </a:p>
          <a:p>
            <a:r>
              <a:rPr lang="en-IN" sz="3600" dirty="0" smtClean="0">
                <a:solidFill>
                  <a:schemeClr val="bg1"/>
                </a:solidFill>
              </a:rPr>
              <a:t>Overcoming Youth disconnect</a:t>
            </a:r>
          </a:p>
          <a:p>
            <a:r>
              <a:rPr lang="en-IN" sz="3600" dirty="0" smtClean="0">
                <a:solidFill>
                  <a:schemeClr val="bg1"/>
                </a:solidFill>
              </a:rPr>
              <a:t>Inclusion</a:t>
            </a:r>
          </a:p>
          <a:p>
            <a:endParaRPr lang="en-IN" dirty="0"/>
          </a:p>
        </p:txBody>
      </p:sp>
      <p:sp>
        <p:nvSpPr>
          <p:cNvPr id="7" name="Text Placeholder 6"/>
          <p:cNvSpPr>
            <a:spLocks noGrp="1"/>
          </p:cNvSpPr>
          <p:nvPr>
            <p:ph type="body" sz="quarter" idx="3"/>
          </p:nvPr>
        </p:nvSpPr>
        <p:spPr/>
        <p:txBody>
          <a:bodyPr>
            <a:noAutofit/>
          </a:bodyPr>
          <a:lstStyle/>
          <a:p>
            <a:pPr algn="r"/>
            <a:r>
              <a:rPr lang="en-IN" sz="4400" b="0" dirty="0" smtClean="0">
                <a:solidFill>
                  <a:srgbClr val="0070C0"/>
                </a:solidFill>
                <a:latin typeface="Impact" pitchFamily="34" charset="0"/>
              </a:rPr>
              <a:t>SVEEP-II</a:t>
            </a:r>
            <a:endParaRPr lang="en-IN" sz="4400" b="0" dirty="0">
              <a:solidFill>
                <a:srgbClr val="0070C0"/>
              </a:solidFill>
              <a:latin typeface="Impact" pitchFamily="34" charset="0"/>
            </a:endParaRPr>
          </a:p>
        </p:txBody>
      </p:sp>
      <p:sp>
        <p:nvSpPr>
          <p:cNvPr id="8" name="Content Placeholder 7"/>
          <p:cNvSpPr>
            <a:spLocks noGrp="1"/>
          </p:cNvSpPr>
          <p:nvPr>
            <p:ph sz="quarter" idx="4"/>
          </p:nvPr>
        </p:nvSpPr>
        <p:spPr>
          <a:solidFill>
            <a:schemeClr val="accent1"/>
          </a:solidFill>
        </p:spPr>
        <p:txBody>
          <a:bodyPr/>
          <a:lstStyle/>
          <a:p>
            <a:r>
              <a:rPr lang="en-IN" sz="3600" dirty="0" smtClean="0">
                <a:solidFill>
                  <a:schemeClr val="bg1"/>
                </a:solidFill>
              </a:rPr>
              <a:t>Targeted interventions by identifying 10% of the lowest turnout Polling Stations and reasons thereof to make specific interventions</a:t>
            </a:r>
          </a:p>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graph-2.1.jpg"/>
          <p:cNvPicPr>
            <a:picLocks noGrp="1" noChangeAspect="1"/>
          </p:cNvPicPr>
          <p:nvPr>
            <p:ph idx="1"/>
          </p:nvPr>
        </p:nvPicPr>
        <p:blipFill>
          <a:blip r:embed="rId2" cstate="print"/>
          <a:stretch>
            <a:fillRect/>
          </a:stretch>
        </p:blipFill>
        <p:spPr>
          <a:xfrm>
            <a:off x="-1539766" y="0"/>
            <a:ext cx="13731766" cy="6858000"/>
          </a:xfrm>
        </p:spPr>
      </p:pic>
    </p:spTree>
    <p:extLst>
      <p:ext uri="{BB962C8B-B14F-4D97-AF65-F5344CB8AC3E}">
        <p14:creationId xmlns="" xmlns:p14="http://schemas.microsoft.com/office/powerpoint/2010/main" val="28882471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l="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2220" y="220717"/>
            <a:ext cx="1928648" cy="6378410"/>
          </a:xfrm>
        </p:spPr>
        <p:txBody>
          <a:bodyPr vert="vert270"/>
          <a:lstStyle/>
          <a:p>
            <a:r>
              <a:rPr lang="en-IN" b="1" dirty="0" smtClean="0"/>
              <a:t>Gender Gap over the Years</a:t>
            </a:r>
            <a:endParaRPr lang="en-IN" b="1" dirty="0"/>
          </a:p>
        </p:txBody>
      </p:sp>
      <p:pic>
        <p:nvPicPr>
          <p:cNvPr id="6" name="Content Placeholder 5" descr="graph-2.7.jpg"/>
          <p:cNvPicPr>
            <a:picLocks noGrp="1" noChangeAspect="1"/>
          </p:cNvPicPr>
          <p:nvPr>
            <p:ph idx="1"/>
          </p:nvPr>
        </p:nvPicPr>
        <p:blipFill>
          <a:blip r:embed="rId3" cstate="print"/>
          <a:stretch>
            <a:fillRect/>
          </a:stretch>
        </p:blipFill>
        <p:spPr>
          <a:xfrm>
            <a:off x="0" y="-514812"/>
            <a:ext cx="5718117" cy="7372812"/>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cilitation clipart.jpg"/>
          <p:cNvPicPr>
            <a:picLocks noChangeAspect="1"/>
          </p:cNvPicPr>
          <p:nvPr/>
        </p:nvPicPr>
        <p:blipFill>
          <a:blip r:embed="rId2" cstate="print"/>
          <a:stretch>
            <a:fillRect/>
          </a:stretch>
        </p:blipFill>
        <p:spPr>
          <a:xfrm rot="1604308">
            <a:off x="4631342" y="985523"/>
            <a:ext cx="8613423" cy="3633788"/>
          </a:xfrm>
          <a:prstGeom prst="rect">
            <a:avLst/>
          </a:prstGeom>
        </p:spPr>
      </p:pic>
      <p:sp>
        <p:nvSpPr>
          <p:cNvPr id="5" name="Title 4"/>
          <p:cNvSpPr>
            <a:spLocks noGrp="1"/>
          </p:cNvSpPr>
          <p:nvPr>
            <p:ph type="title"/>
          </p:nvPr>
        </p:nvSpPr>
        <p:spPr>
          <a:xfrm>
            <a:off x="361950" y="0"/>
            <a:ext cx="10972800" cy="1143000"/>
          </a:xfrm>
        </p:spPr>
        <p:txBody>
          <a:bodyPr>
            <a:normAutofit/>
          </a:bodyPr>
          <a:lstStyle/>
          <a:p>
            <a:pPr algn="l"/>
            <a:r>
              <a:rPr lang="en-IN" sz="4800" dirty="0" smtClean="0">
                <a:latin typeface="Impact" pitchFamily="34" charset="0"/>
              </a:rPr>
              <a:t>SVEEP-III (2016-2020)</a:t>
            </a:r>
            <a:endParaRPr lang="en-IN" sz="4800" dirty="0">
              <a:latin typeface="Impact" pitchFamily="34" charset="0"/>
            </a:endParaRPr>
          </a:p>
        </p:txBody>
      </p:sp>
      <p:sp>
        <p:nvSpPr>
          <p:cNvPr id="6" name="Content Placeholder 5"/>
          <p:cNvSpPr>
            <a:spLocks noGrp="1"/>
          </p:cNvSpPr>
          <p:nvPr>
            <p:ph idx="1"/>
          </p:nvPr>
        </p:nvSpPr>
        <p:spPr>
          <a:xfrm>
            <a:off x="647700" y="1162050"/>
            <a:ext cx="5619750" cy="5448300"/>
          </a:xfrm>
        </p:spPr>
        <p:txBody>
          <a:bodyPr>
            <a:normAutofit/>
          </a:bodyPr>
          <a:lstStyle/>
          <a:p>
            <a:pPr lvl="0"/>
            <a:r>
              <a:rPr lang="en-IN" sz="3600" dirty="0" smtClean="0"/>
              <a:t>Prospective electors</a:t>
            </a:r>
          </a:p>
          <a:p>
            <a:pPr lvl="0"/>
            <a:r>
              <a:rPr lang="en-IN" sz="3600" dirty="0" smtClean="0"/>
              <a:t>Persons with Disabilities</a:t>
            </a:r>
          </a:p>
          <a:p>
            <a:pPr lvl="0"/>
            <a:r>
              <a:rPr lang="en-IN" sz="3600" dirty="0" smtClean="0">
                <a:solidFill>
                  <a:schemeClr val="accent3">
                    <a:lumMod val="50000"/>
                  </a:schemeClr>
                </a:solidFill>
                <a:latin typeface="Impact" pitchFamily="34" charset="0"/>
              </a:rPr>
              <a:t>SERVICE VOTERS</a:t>
            </a:r>
          </a:p>
          <a:p>
            <a:pPr lvl="0"/>
            <a:r>
              <a:rPr lang="en-IN" sz="3600" dirty="0" smtClean="0"/>
              <a:t>Migrants</a:t>
            </a:r>
          </a:p>
          <a:p>
            <a:pPr lvl="0"/>
            <a:r>
              <a:rPr lang="en-IN" sz="3600" dirty="0" smtClean="0">
                <a:solidFill>
                  <a:srgbClr val="0070C0"/>
                </a:solidFill>
                <a:latin typeface="Impact" pitchFamily="34" charset="0"/>
              </a:rPr>
              <a:t>OVERSEAS INDIANS</a:t>
            </a:r>
          </a:p>
          <a:p>
            <a:pPr lvl="0"/>
            <a:r>
              <a:rPr lang="en-IN" sz="3600" dirty="0" smtClean="0"/>
              <a:t>Other Marginalised Groups</a:t>
            </a:r>
          </a:p>
          <a:p>
            <a:pPr lvl="0"/>
            <a:r>
              <a:rPr lang="en-IN" sz="3600" dirty="0" smtClean="0"/>
              <a:t>Women</a:t>
            </a:r>
          </a:p>
          <a:p>
            <a:pPr lvl="0"/>
            <a:r>
              <a:rPr lang="en-IN" sz="3600" dirty="0" smtClean="0"/>
              <a:t>Youth</a:t>
            </a:r>
            <a:endParaRPr lang="en-IN" dirty="0" smtClean="0"/>
          </a:p>
          <a:p>
            <a:endParaRPr lang="en-IN" dirty="0"/>
          </a:p>
        </p:txBody>
      </p:sp>
      <p:pic>
        <p:nvPicPr>
          <p:cNvPr id="1027" name="Picture 3"/>
          <p:cNvPicPr>
            <a:picLocks noChangeAspect="1" noChangeArrowheads="1"/>
          </p:cNvPicPr>
          <p:nvPr/>
        </p:nvPicPr>
        <p:blipFill>
          <a:blip r:embed="rId3" cstate="print"/>
          <a:srcRect/>
          <a:stretch>
            <a:fillRect/>
          </a:stretch>
        </p:blipFill>
        <p:spPr bwMode="auto">
          <a:xfrm>
            <a:off x="9872664" y="890589"/>
            <a:ext cx="1614486" cy="188090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dirty="0" smtClean="0">
                <a:latin typeface="Impact" pitchFamily="34" charset="0"/>
              </a:rPr>
              <a:t>TECHNICAL COMMITTEES</a:t>
            </a:r>
            <a:endParaRPr lang="en-IN" sz="4800" dirty="0">
              <a:latin typeface="Impact" pitchFamily="34" charset="0"/>
            </a:endParaRPr>
          </a:p>
        </p:txBody>
      </p:sp>
      <p:sp>
        <p:nvSpPr>
          <p:cNvPr id="3" name="Content Placeholder 2"/>
          <p:cNvSpPr>
            <a:spLocks noGrp="1"/>
          </p:cNvSpPr>
          <p:nvPr>
            <p:ph idx="1"/>
          </p:nvPr>
        </p:nvSpPr>
        <p:spPr>
          <a:xfrm>
            <a:off x="609600" y="1466850"/>
            <a:ext cx="10972800" cy="4659319"/>
          </a:xfrm>
        </p:spPr>
        <p:txBody>
          <a:bodyPr>
            <a:normAutofit lnSpcReduction="10000"/>
          </a:bodyPr>
          <a:lstStyle/>
          <a:p>
            <a:pPr lvl="0"/>
            <a:r>
              <a:rPr lang="en-US" sz="3600" dirty="0" smtClean="0"/>
              <a:t>Technical Committees formed for target groups in 2015 </a:t>
            </a:r>
          </a:p>
          <a:p>
            <a:pPr lvl="0"/>
            <a:r>
              <a:rPr lang="en-US" sz="3600" dirty="0" smtClean="0"/>
              <a:t>Service Voters Committee with representatives from Army, Navy, Air Force, CAPF, AWWA and MEA besides </a:t>
            </a:r>
            <a:r>
              <a:rPr lang="en-US" sz="3600" dirty="0" err="1" smtClean="0"/>
              <a:t>Prasar</a:t>
            </a:r>
            <a:r>
              <a:rPr lang="en-US" sz="3600" dirty="0" smtClean="0"/>
              <a:t> </a:t>
            </a:r>
            <a:r>
              <a:rPr lang="en-US" sz="3600" dirty="0" err="1" smtClean="0"/>
              <a:t>Bharati</a:t>
            </a:r>
            <a:endParaRPr lang="en-US" sz="3600" dirty="0" smtClean="0"/>
          </a:p>
          <a:p>
            <a:pPr lvl="0"/>
            <a:r>
              <a:rPr lang="en-US" sz="3600" dirty="0" smtClean="0"/>
              <a:t>Overseas Indians Committee with representatives from MEA besides others</a:t>
            </a:r>
          </a:p>
          <a:p>
            <a:pPr lvl="0"/>
            <a:r>
              <a:rPr lang="en-US" sz="3600" dirty="0" smtClean="0"/>
              <a:t>Recommendations used for chalking out the strategy for SVEEP-III Project Plan</a:t>
            </a:r>
            <a:endParaRPr lang="en-IN" sz="3600" dirty="0" smtClean="0"/>
          </a:p>
          <a:p>
            <a:endParaRPr lang="en-IN"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IN" sz="5400" dirty="0" smtClean="0">
                <a:solidFill>
                  <a:schemeClr val="accent3">
                    <a:lumMod val="50000"/>
                  </a:schemeClr>
                </a:solidFill>
                <a:latin typeface="Impact" pitchFamily="34" charset="0"/>
              </a:rPr>
              <a:t>RECENT INITIATIVES</a:t>
            </a:r>
            <a:endParaRPr lang="en-IN" sz="5400" dirty="0">
              <a:solidFill>
                <a:schemeClr val="accent3">
                  <a:lumMod val="50000"/>
                </a:schemeClr>
              </a:solidFill>
              <a:latin typeface="Impact" pitchFamily="34" charset="0"/>
            </a:endParaRPr>
          </a:p>
        </p:txBody>
      </p:sp>
      <p:sp>
        <p:nvSpPr>
          <p:cNvPr id="3" name="Content Placeholder 2"/>
          <p:cNvSpPr>
            <a:spLocks noGrp="1"/>
          </p:cNvSpPr>
          <p:nvPr>
            <p:ph idx="1"/>
          </p:nvPr>
        </p:nvSpPr>
        <p:spPr>
          <a:solidFill>
            <a:schemeClr val="accent3">
              <a:lumMod val="50000"/>
            </a:schemeClr>
          </a:solidFill>
        </p:spPr>
        <p:txBody>
          <a:bodyPr>
            <a:normAutofit/>
          </a:bodyPr>
          <a:lstStyle/>
          <a:p>
            <a:r>
              <a:rPr lang="en-IN" sz="3600" dirty="0" smtClean="0">
                <a:solidFill>
                  <a:schemeClr val="bg1"/>
                </a:solidFill>
              </a:rPr>
              <a:t>Online Registration Facility for Service Personnel is being taken up</a:t>
            </a:r>
          </a:p>
          <a:p>
            <a:r>
              <a:rPr lang="en-IN" sz="3600" dirty="0" smtClean="0">
                <a:solidFill>
                  <a:schemeClr val="bg1"/>
                </a:solidFill>
              </a:rPr>
              <a:t>E-postal ballot is in the pipeline</a:t>
            </a:r>
          </a:p>
          <a:p>
            <a:r>
              <a:rPr lang="en-IN" sz="3600" dirty="0" smtClean="0">
                <a:solidFill>
                  <a:schemeClr val="bg1"/>
                </a:solidFill>
              </a:rPr>
              <a:t>A Guide for Service Voter prepared and shared </a:t>
            </a:r>
          </a:p>
          <a:p>
            <a:r>
              <a:rPr lang="en-IN" sz="3600" dirty="0" smtClean="0">
                <a:solidFill>
                  <a:schemeClr val="bg1"/>
                </a:solidFill>
              </a:rPr>
              <a:t>A Knowledge, Attitude, Practice Survey proposed to be conducted through a channel approved by the Ministry of Defence</a:t>
            </a:r>
          </a:p>
          <a:p>
            <a:endParaRPr lang="en-IN" sz="3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normAutofit/>
          </a:bodyPr>
          <a:lstStyle/>
          <a:p>
            <a:r>
              <a:rPr lang="en-IN" sz="5400" dirty="0" smtClean="0">
                <a:solidFill>
                  <a:schemeClr val="bg1"/>
                </a:solidFill>
                <a:latin typeface="Impact" pitchFamily="34" charset="0"/>
              </a:rPr>
              <a:t>IN THE PIPELINE</a:t>
            </a:r>
            <a:endParaRPr lang="en-IN" sz="5400" dirty="0">
              <a:solidFill>
                <a:schemeClr val="bg1"/>
              </a:solidFill>
              <a:latin typeface="Impact" pitchFamily="34" charset="0"/>
            </a:endParaRPr>
          </a:p>
        </p:txBody>
      </p:sp>
      <p:sp>
        <p:nvSpPr>
          <p:cNvPr id="3" name="Content Placeholder 2"/>
          <p:cNvSpPr>
            <a:spLocks noGrp="1"/>
          </p:cNvSpPr>
          <p:nvPr>
            <p:ph idx="1"/>
          </p:nvPr>
        </p:nvSpPr>
        <p:spPr>
          <a:xfrm>
            <a:off x="247650" y="1371600"/>
            <a:ext cx="11601450" cy="5257800"/>
          </a:xfrm>
        </p:spPr>
        <p:txBody>
          <a:bodyPr>
            <a:noAutofit/>
          </a:bodyPr>
          <a:lstStyle/>
          <a:p>
            <a:pPr lvl="0"/>
            <a:r>
              <a:rPr lang="en-US" sz="3600" dirty="0" smtClean="0"/>
              <a:t>In-house trainings at officer’s and at lower levels to have electoral literacy</a:t>
            </a:r>
            <a:endParaRPr lang="en-IN" sz="3600" dirty="0" smtClean="0"/>
          </a:p>
          <a:p>
            <a:pPr lvl="0"/>
            <a:r>
              <a:rPr lang="en-US" sz="3600" dirty="0" smtClean="0"/>
              <a:t>Awareness through Forces Wives’ Welfare Associations </a:t>
            </a:r>
            <a:endParaRPr lang="en-IN" sz="3600" dirty="0" smtClean="0"/>
          </a:p>
          <a:p>
            <a:pPr lvl="0"/>
            <a:r>
              <a:rPr lang="en-US" sz="3600" dirty="0" smtClean="0"/>
              <a:t>In-house magazines and newsletters to carry messages</a:t>
            </a:r>
          </a:p>
          <a:p>
            <a:pPr lvl="0"/>
            <a:r>
              <a:rPr lang="en-US" sz="3600" dirty="0" smtClean="0"/>
              <a:t>Annual Days to facilitate registration of service personnel and wives</a:t>
            </a:r>
            <a:endParaRPr lang="en-IN" sz="3600" dirty="0" smtClean="0"/>
          </a:p>
          <a:p>
            <a:pPr lvl="0"/>
            <a:r>
              <a:rPr lang="en-US" sz="3600" dirty="0" smtClean="0"/>
              <a:t>Special camps in cantonments in coordination with the Chief Electoral Officers</a:t>
            </a:r>
            <a:endParaRPr lang="en-IN"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0070C0"/>
          </a:solidFill>
        </p:spPr>
        <p:txBody>
          <a:bodyPr>
            <a:normAutofit/>
          </a:bodyPr>
          <a:lstStyle/>
          <a:p>
            <a:r>
              <a:rPr lang="en-IN" sz="5400" dirty="0" smtClean="0">
                <a:solidFill>
                  <a:schemeClr val="bg1"/>
                </a:solidFill>
                <a:latin typeface="Impact" pitchFamily="34" charset="0"/>
              </a:rPr>
              <a:t>IN THE PIPELINE</a:t>
            </a:r>
            <a:endParaRPr lang="en-IN" sz="5400" dirty="0"/>
          </a:p>
        </p:txBody>
      </p:sp>
      <p:sp>
        <p:nvSpPr>
          <p:cNvPr id="4" name="Content Placeholder 3"/>
          <p:cNvSpPr>
            <a:spLocks noGrp="1"/>
          </p:cNvSpPr>
          <p:nvPr>
            <p:ph idx="1"/>
          </p:nvPr>
        </p:nvSpPr>
        <p:spPr>
          <a:xfrm>
            <a:off x="609600" y="1466850"/>
            <a:ext cx="10858500" cy="5391150"/>
          </a:xfrm>
        </p:spPr>
        <p:txBody>
          <a:bodyPr>
            <a:noAutofit/>
          </a:bodyPr>
          <a:lstStyle/>
          <a:p>
            <a:pPr lvl="0"/>
            <a:r>
              <a:rPr lang="en-US" sz="2600" dirty="0" smtClean="0"/>
              <a:t>Major collaboration with MEA to reach out to Overseas Indians</a:t>
            </a:r>
          </a:p>
          <a:p>
            <a:pPr lvl="0"/>
            <a:r>
              <a:rPr lang="en-US" sz="2600" dirty="0" smtClean="0"/>
              <a:t>Nodal Officers in Embassies in countries with large population of NRIs/Students </a:t>
            </a:r>
          </a:p>
          <a:p>
            <a:pPr lvl="0"/>
            <a:r>
              <a:rPr lang="en-US" sz="2600" dirty="0" smtClean="0"/>
              <a:t>NVSP link on kiosks in Embassies and Indian Missions</a:t>
            </a:r>
            <a:endParaRPr lang="en-IN" sz="2600" dirty="0" smtClean="0"/>
          </a:p>
          <a:p>
            <a:pPr lvl="0"/>
            <a:r>
              <a:rPr lang="en-US" sz="2600" dirty="0" smtClean="0"/>
              <a:t>Special awareness and registration camps in countries with large no of Indians</a:t>
            </a:r>
            <a:endParaRPr lang="en-IN" sz="2600" dirty="0" smtClean="0"/>
          </a:p>
          <a:p>
            <a:pPr lvl="0"/>
            <a:r>
              <a:rPr lang="en-US" sz="2600" dirty="0" smtClean="0"/>
              <a:t>Embassies and officials abroad to be sensitized On Service Voting Rights</a:t>
            </a:r>
          </a:p>
          <a:p>
            <a:pPr lvl="0"/>
            <a:r>
              <a:rPr lang="en-US" sz="2600" dirty="0" smtClean="0"/>
              <a:t>Embassies to display posters and pamphlets on How to use the Postal Ballot</a:t>
            </a:r>
          </a:p>
          <a:p>
            <a:pPr lvl="0"/>
            <a:r>
              <a:rPr lang="en-US" sz="2600" dirty="0" smtClean="0"/>
              <a:t>All training and skill development </a:t>
            </a:r>
            <a:r>
              <a:rPr lang="en-US" sz="2600" dirty="0" err="1" smtClean="0"/>
              <a:t>programmes</a:t>
            </a:r>
            <a:r>
              <a:rPr lang="en-US" sz="2600" dirty="0" smtClean="0"/>
              <a:t> of the MEA to include a module on Postal</a:t>
            </a:r>
            <a:endParaRPr lang="en-IN" sz="2600" dirty="0" smtClean="0"/>
          </a:p>
          <a:p>
            <a:r>
              <a:rPr lang="en-US" sz="2600" dirty="0" smtClean="0"/>
              <a:t>Outreach through NRI Associations</a:t>
            </a:r>
            <a:endParaRPr lang="en-IN" sz="2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6400800" cy="1143000"/>
          </a:xfrm>
          <a:solidFill>
            <a:schemeClr val="bg1"/>
          </a:solidFill>
        </p:spPr>
        <p:txBody>
          <a:bodyPr>
            <a:normAutofit/>
          </a:bodyPr>
          <a:lstStyle/>
          <a:p>
            <a:r>
              <a:rPr lang="en-IN" sz="6000" dirty="0" smtClean="0">
                <a:latin typeface="Impact" pitchFamily="34" charset="0"/>
              </a:rPr>
              <a:t>...a look at numbers</a:t>
            </a:r>
            <a:endParaRPr lang="en-IN" sz="6000" dirty="0">
              <a:latin typeface="Impact" pitchFamily="34" charset="0"/>
            </a:endParaRPr>
          </a:p>
        </p:txBody>
      </p:sp>
      <p:sp>
        <p:nvSpPr>
          <p:cNvPr id="3" name="Content Placeholder 2"/>
          <p:cNvSpPr>
            <a:spLocks noGrp="1"/>
          </p:cNvSpPr>
          <p:nvPr>
            <p:ph sz="half" idx="2"/>
          </p:nvPr>
        </p:nvSpPr>
        <p:spPr/>
        <p:txBody>
          <a:bodyPr>
            <a:normAutofit/>
          </a:bodyPr>
          <a:lstStyle/>
          <a:p>
            <a:pPr algn="ctr">
              <a:buNone/>
            </a:pPr>
            <a:r>
              <a:rPr lang="en-IN" sz="4800" dirty="0" smtClean="0">
                <a:solidFill>
                  <a:schemeClr val="accent3">
                    <a:lumMod val="50000"/>
                  </a:schemeClr>
                </a:solidFill>
                <a:latin typeface="Impact" pitchFamily="34" charset="0"/>
              </a:rPr>
              <a:t>Defence Personnel </a:t>
            </a:r>
          </a:p>
          <a:p>
            <a:pPr algn="ctr">
              <a:buNone/>
            </a:pPr>
            <a:r>
              <a:rPr lang="en-IN" sz="4800" dirty="0" smtClean="0">
                <a:solidFill>
                  <a:schemeClr val="accent3">
                    <a:lumMod val="50000"/>
                  </a:schemeClr>
                </a:solidFill>
                <a:latin typeface="Impact" pitchFamily="34" charset="0"/>
              </a:rPr>
              <a:t>1.5 million</a:t>
            </a:r>
            <a:endParaRPr lang="en-IN" sz="4800" dirty="0">
              <a:solidFill>
                <a:schemeClr val="accent3">
                  <a:lumMod val="50000"/>
                </a:schemeClr>
              </a:solidFill>
              <a:latin typeface="Impact" pitchFamily="34" charset="0"/>
            </a:endParaRPr>
          </a:p>
        </p:txBody>
      </p:sp>
      <p:sp>
        <p:nvSpPr>
          <p:cNvPr id="6" name="Content Placeholder 5"/>
          <p:cNvSpPr>
            <a:spLocks noGrp="1"/>
          </p:cNvSpPr>
          <p:nvPr>
            <p:ph sz="quarter" idx="4"/>
          </p:nvPr>
        </p:nvSpPr>
        <p:spPr/>
        <p:txBody>
          <a:bodyPr>
            <a:normAutofit/>
          </a:bodyPr>
          <a:lstStyle/>
          <a:p>
            <a:pPr algn="ctr">
              <a:buNone/>
            </a:pPr>
            <a:r>
              <a:rPr lang="en-IN" sz="4800" dirty="0" smtClean="0">
                <a:latin typeface="Impact" pitchFamily="34" charset="0"/>
              </a:rPr>
              <a:t>  </a:t>
            </a:r>
            <a:r>
              <a:rPr lang="en-IN" sz="4800" dirty="0" smtClean="0">
                <a:solidFill>
                  <a:schemeClr val="bg2">
                    <a:lumMod val="50000"/>
                  </a:schemeClr>
                </a:solidFill>
                <a:latin typeface="Impact" pitchFamily="34" charset="0"/>
              </a:rPr>
              <a:t>Central Armed Police Personnel</a:t>
            </a:r>
          </a:p>
          <a:p>
            <a:pPr algn="ctr">
              <a:buNone/>
            </a:pPr>
            <a:r>
              <a:rPr lang="en-IN" sz="4800" dirty="0" smtClean="0">
                <a:solidFill>
                  <a:schemeClr val="bg2">
                    <a:lumMod val="50000"/>
                  </a:schemeClr>
                </a:solidFill>
                <a:latin typeface="Impact" pitchFamily="34" charset="0"/>
              </a:rPr>
              <a:t>1.29 million</a:t>
            </a:r>
            <a:endParaRPr lang="en-IN" sz="4800" dirty="0">
              <a:solidFill>
                <a:schemeClr val="bg2">
                  <a:lumMod val="50000"/>
                </a:schemeClr>
              </a:solidFill>
              <a:latin typeface="Impact"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1"/>
          </a:solidFill>
        </p:spPr>
        <p:txBody>
          <a:bodyPr>
            <a:normAutofit/>
          </a:bodyPr>
          <a:lstStyle/>
          <a:p>
            <a:r>
              <a:rPr lang="en-IN" sz="5400" dirty="0" smtClean="0">
                <a:solidFill>
                  <a:srgbClr val="0070C0"/>
                </a:solidFill>
                <a:latin typeface="Impact" pitchFamily="34" charset="0"/>
              </a:rPr>
              <a:t>RECENT INITIATIVES</a:t>
            </a:r>
            <a:endParaRPr lang="en-IN" sz="5400" dirty="0">
              <a:solidFill>
                <a:srgbClr val="0070C0"/>
              </a:solidFill>
            </a:endParaRPr>
          </a:p>
        </p:txBody>
      </p:sp>
      <p:sp>
        <p:nvSpPr>
          <p:cNvPr id="4" name="Content Placeholder 3"/>
          <p:cNvSpPr>
            <a:spLocks noGrp="1"/>
          </p:cNvSpPr>
          <p:nvPr>
            <p:ph idx="1"/>
          </p:nvPr>
        </p:nvSpPr>
        <p:spPr>
          <a:solidFill>
            <a:srgbClr val="0070C0"/>
          </a:solidFill>
        </p:spPr>
        <p:txBody>
          <a:bodyPr>
            <a:normAutofit/>
          </a:bodyPr>
          <a:lstStyle/>
          <a:p>
            <a:r>
              <a:rPr lang="en-IN" sz="3600" dirty="0" smtClean="0">
                <a:solidFill>
                  <a:schemeClr val="bg1"/>
                </a:solidFill>
              </a:rPr>
              <a:t>Online Voters Portal for Overseas Indians available on major Government websites</a:t>
            </a:r>
          </a:p>
          <a:p>
            <a:r>
              <a:rPr lang="en-IN" sz="3600" dirty="0" smtClean="0">
                <a:solidFill>
                  <a:schemeClr val="bg1"/>
                </a:solidFill>
              </a:rPr>
              <a:t>Brochure designed and shared with the Ministry of External Affairs and e-version made available on website</a:t>
            </a:r>
          </a:p>
          <a:p>
            <a:r>
              <a:rPr lang="en-IN" sz="3600" dirty="0" smtClean="0">
                <a:solidFill>
                  <a:schemeClr val="bg1"/>
                </a:solidFill>
              </a:rPr>
              <a:t>First ever Knowledge, Attitude and Practice Survey to be undertaken online </a:t>
            </a:r>
            <a:endParaRPr lang="en-IN"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I-LOGO-gif-19-oct.gif"/>
          <p:cNvPicPr>
            <a:picLocks noChangeAspect="1"/>
          </p:cNvPicPr>
          <p:nvPr/>
        </p:nvPicPr>
        <p:blipFill>
          <a:blip r:embed="rId2" cstate="print"/>
          <a:stretch>
            <a:fillRect/>
          </a:stretch>
        </p:blipFill>
        <p:spPr>
          <a:xfrm>
            <a:off x="3448050" y="0"/>
            <a:ext cx="4610100" cy="4610100"/>
          </a:xfrm>
          <a:prstGeom prst="rect">
            <a:avLst/>
          </a:prstGeom>
        </p:spPr>
      </p:pic>
      <p:sp>
        <p:nvSpPr>
          <p:cNvPr id="3" name="Title 5"/>
          <p:cNvSpPr txBox="1">
            <a:spLocks/>
          </p:cNvSpPr>
          <p:nvPr/>
        </p:nvSpPr>
        <p:spPr>
          <a:xfrm>
            <a:off x="2484967" y="4953000"/>
            <a:ext cx="7315200" cy="566738"/>
          </a:xfrm>
          <a:prstGeom prst="rect">
            <a:avLst/>
          </a:prstGeom>
          <a:solidFill>
            <a:srgbClr val="2EA1B8"/>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200" b="1" i="0" u="none" strike="noStrike" kern="1200" cap="none" spc="0" normalizeH="0" baseline="0" noProof="0" dirty="0" err="1" smtClean="0">
                <a:ln>
                  <a:noFill/>
                </a:ln>
                <a:solidFill>
                  <a:schemeClr val="bg1"/>
                </a:solidFill>
                <a:effectLst/>
                <a:uLnTx/>
                <a:uFillTx/>
                <a:latin typeface="+mj-lt"/>
                <a:ea typeface="+mj-ea"/>
                <a:cs typeface="+mj-cs"/>
              </a:rPr>
              <a:t>everyvotecounts.in</a:t>
            </a:r>
            <a:endParaRPr kumimoji="0" lang="en-IN"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3"/>
          <p:cNvSpPr txBox="1">
            <a:spLocks/>
          </p:cNvSpPr>
          <p:nvPr/>
        </p:nvSpPr>
        <p:spPr>
          <a:xfrm>
            <a:off x="2484967" y="5519738"/>
            <a:ext cx="7315200" cy="804862"/>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600" b="1" i="0" u="none" strike="noStrike" kern="1200" cap="none" spc="0" normalizeH="0" baseline="0" noProof="0" smtClean="0">
                <a:ln>
                  <a:noFill/>
                </a:ln>
                <a:solidFill>
                  <a:schemeClr val="tx1"/>
                </a:solidFill>
                <a:effectLst/>
                <a:uLnTx/>
                <a:uFillTx/>
                <a:latin typeface="+mn-lt"/>
                <a:ea typeface="+mn-ea"/>
                <a:cs typeface="+mn-cs"/>
              </a:rPr>
              <a:t>with Tata Institute of Social Sciences, TISS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600" b="1" i="0" u="none" strike="noStrike" kern="1200" cap="none" spc="0" normalizeH="0" baseline="0" noProof="0" smtClean="0">
                <a:ln>
                  <a:noFill/>
                </a:ln>
                <a:solidFill>
                  <a:schemeClr val="tx1"/>
                </a:solidFill>
                <a:effectLst/>
                <a:uLnTx/>
                <a:uFillTx/>
                <a:latin typeface="+mn-lt"/>
                <a:ea typeface="+mn-ea"/>
                <a:cs typeface="+mn-cs"/>
              </a:rPr>
              <a:t>and supported by Ministry of External Affairs, GoI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A1B8"/>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828800" y="4373563"/>
            <a:ext cx="8983134" cy="884237"/>
          </a:xfrm>
        </p:spPr>
        <p:txBody>
          <a:bodyPr>
            <a:normAutofit/>
          </a:bodyPr>
          <a:lstStyle/>
          <a:p>
            <a:pPr algn="r"/>
            <a:r>
              <a:rPr lang="en-IN" sz="4000" b="1" dirty="0" smtClean="0">
                <a:solidFill>
                  <a:schemeClr val="bg1"/>
                </a:solidFill>
              </a:rPr>
              <a:t>...because every vote counts</a:t>
            </a:r>
            <a:endParaRPr lang="en-IN" sz="40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dirty="0" smtClean="0">
                <a:solidFill>
                  <a:schemeClr val="accent3">
                    <a:lumMod val="50000"/>
                  </a:schemeClr>
                </a:solidFill>
                <a:latin typeface="Impact" pitchFamily="34" charset="0"/>
              </a:rPr>
              <a:t>ELIGIBILITY FOR SERVICE VOTER</a:t>
            </a:r>
            <a:endParaRPr lang="en-IN" sz="4800" dirty="0">
              <a:solidFill>
                <a:schemeClr val="accent3">
                  <a:lumMod val="50000"/>
                </a:schemeClr>
              </a:solidFill>
              <a:latin typeface="Impact" pitchFamily="34" charset="0"/>
            </a:endParaRPr>
          </a:p>
        </p:txBody>
      </p:sp>
      <p:sp>
        <p:nvSpPr>
          <p:cNvPr id="3" name="Content Placeholder 2"/>
          <p:cNvSpPr>
            <a:spLocks noGrp="1"/>
          </p:cNvSpPr>
          <p:nvPr>
            <p:ph idx="1"/>
          </p:nvPr>
        </p:nvSpPr>
        <p:spPr>
          <a:solidFill>
            <a:schemeClr val="accent3">
              <a:lumMod val="50000"/>
            </a:schemeClr>
          </a:solidFill>
        </p:spPr>
        <p:txBody>
          <a:bodyPr/>
          <a:lstStyle/>
          <a:p>
            <a:pPr lvl="0"/>
            <a:r>
              <a:rPr lang="en-IN" b="1" dirty="0" smtClean="0">
                <a:solidFill>
                  <a:schemeClr val="bg1"/>
                </a:solidFill>
              </a:rPr>
              <a:t>those serving in the Armed Forces</a:t>
            </a:r>
          </a:p>
          <a:p>
            <a:pPr lvl="1"/>
            <a:r>
              <a:rPr lang="en-IN" sz="3200" b="1" dirty="0" smtClean="0"/>
              <a:t>alternatively can also opt to enrol as General Voter at place of posting, </a:t>
            </a:r>
            <a:r>
              <a:rPr lang="en-IN" sz="3200" b="1" u="sng" dirty="0" smtClean="0"/>
              <a:t>if it’s a peace station</a:t>
            </a:r>
          </a:p>
          <a:p>
            <a:pPr lvl="0"/>
            <a:r>
              <a:rPr lang="en-IN" b="1" dirty="0" smtClean="0">
                <a:solidFill>
                  <a:schemeClr val="bg1"/>
                </a:solidFill>
              </a:rPr>
              <a:t>Central Armed Police Force</a:t>
            </a:r>
          </a:p>
          <a:p>
            <a:pPr lvl="0"/>
            <a:r>
              <a:rPr lang="en-IN" b="1" dirty="0" smtClean="0">
                <a:solidFill>
                  <a:schemeClr val="bg1"/>
                </a:solidFill>
              </a:rPr>
              <a:t>State Armed Police Force serving outside that state</a:t>
            </a:r>
          </a:p>
          <a:p>
            <a:r>
              <a:rPr lang="en-IN" b="1" dirty="0" smtClean="0">
                <a:solidFill>
                  <a:schemeClr val="bg1"/>
                </a:solidFill>
              </a:rPr>
              <a:t>those employed under the Government of India, in a post outside India</a:t>
            </a:r>
          </a:p>
          <a:p>
            <a:r>
              <a:rPr lang="en-IN" b="1" dirty="0" smtClean="0">
                <a:solidFill>
                  <a:schemeClr val="bg1"/>
                </a:solidFill>
              </a:rPr>
              <a:t>Wife can also be enrolled as Service Voter</a:t>
            </a:r>
            <a:endParaRPr lang="en-IN" sz="2400" b="1" dirty="0" smtClean="0">
              <a:solidFill>
                <a:schemeClr val="bg1"/>
              </a:solidFill>
            </a:endParaRPr>
          </a:p>
          <a:p>
            <a:endParaRPr lang="en-IN" b="1" dirty="0" smtClean="0">
              <a:solidFill>
                <a:schemeClr val="bg1"/>
              </a:solidFill>
            </a:endParaRPr>
          </a:p>
          <a:p>
            <a:pPr lvl="0"/>
            <a:endParaRPr lang="en-IN" b="1" dirty="0" smtClean="0"/>
          </a:p>
          <a:p>
            <a:endParaRPr lang="en-IN" b="1" dirty="0" smtClean="0">
              <a:solidFill>
                <a:schemeClr val="bg1"/>
              </a:solidFill>
            </a:endParaRPr>
          </a:p>
          <a:p>
            <a:pPr lvl="0"/>
            <a:endParaRPr lang="en-IN" dirty="0" smtClean="0">
              <a:solidFill>
                <a:schemeClr val="bg1"/>
              </a:solidFill>
            </a:endParaRPr>
          </a:p>
          <a:p>
            <a:endParaRPr lang="en-IN"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dirty="0" smtClean="0">
                <a:latin typeface="Impact" pitchFamily="34" charset="0"/>
              </a:rPr>
              <a:t>VOTING BY SERVICE VOTERS</a:t>
            </a:r>
            <a:endParaRPr lang="en-IN" sz="5400" dirty="0">
              <a:latin typeface="Impact" pitchFamily="34" charset="0"/>
            </a:endParaRPr>
          </a:p>
        </p:txBody>
      </p:sp>
      <p:sp>
        <p:nvSpPr>
          <p:cNvPr id="3" name="Content Placeholder 2"/>
          <p:cNvSpPr>
            <a:spLocks noGrp="1"/>
          </p:cNvSpPr>
          <p:nvPr>
            <p:ph idx="1"/>
          </p:nvPr>
        </p:nvSpPr>
        <p:spPr/>
        <p:txBody>
          <a:bodyPr>
            <a:normAutofit/>
          </a:bodyPr>
          <a:lstStyle/>
          <a:p>
            <a:r>
              <a:rPr lang="en-IN" sz="3600" dirty="0" smtClean="0"/>
              <a:t>through postal ballot</a:t>
            </a:r>
          </a:p>
          <a:p>
            <a:r>
              <a:rPr lang="en-IN" sz="3600" dirty="0" smtClean="0"/>
              <a:t>Proxy Vote to Defence and Central Armed Police Personnel (Classified Service Voter-CSV)</a:t>
            </a:r>
            <a:endParaRPr lang="en-IN" sz="28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10972800" cy="1143000"/>
          </a:xfrm>
        </p:spPr>
        <p:txBody>
          <a:bodyPr>
            <a:noAutofit/>
          </a:bodyPr>
          <a:lstStyle/>
          <a:p>
            <a:r>
              <a:rPr lang="en-IN" sz="6600" dirty="0" smtClean="0">
                <a:solidFill>
                  <a:srgbClr val="2EA1B8"/>
                </a:solidFill>
                <a:latin typeface="Impact" pitchFamily="34" charset="0"/>
              </a:rPr>
              <a:t>POLLING PERSONNEL</a:t>
            </a:r>
            <a:endParaRPr lang="en-IN" sz="6600" dirty="0">
              <a:solidFill>
                <a:srgbClr val="2EA1B8"/>
              </a:solidFill>
              <a:latin typeface="Impact" pitchFamily="34" charset="0"/>
            </a:endParaRPr>
          </a:p>
        </p:txBody>
      </p:sp>
      <p:sp>
        <p:nvSpPr>
          <p:cNvPr id="3" name="Content Placeholder 2"/>
          <p:cNvSpPr>
            <a:spLocks noGrp="1"/>
          </p:cNvSpPr>
          <p:nvPr>
            <p:ph sz="half" idx="2"/>
          </p:nvPr>
        </p:nvSpPr>
        <p:spPr>
          <a:xfrm>
            <a:off x="609601" y="1771650"/>
            <a:ext cx="5238750" cy="4354513"/>
          </a:xfrm>
        </p:spPr>
        <p:txBody>
          <a:bodyPr>
            <a:normAutofit/>
          </a:bodyPr>
          <a:lstStyle/>
          <a:p>
            <a:pPr algn="ctr">
              <a:buNone/>
            </a:pPr>
            <a:r>
              <a:rPr lang="en-IN" sz="4800" b="1" dirty="0" smtClean="0">
                <a:solidFill>
                  <a:srgbClr val="2EA1B8"/>
                </a:solidFill>
                <a:latin typeface="+mj-lt"/>
              </a:rPr>
              <a:t>deployed in LS 2014</a:t>
            </a:r>
            <a:endParaRPr lang="en-IN" sz="3200" b="1" dirty="0" smtClean="0">
              <a:solidFill>
                <a:srgbClr val="2EA1B8"/>
              </a:solidFill>
              <a:latin typeface="+mj-lt"/>
            </a:endParaRPr>
          </a:p>
          <a:p>
            <a:endParaRPr lang="en-IN" dirty="0"/>
          </a:p>
        </p:txBody>
      </p:sp>
      <p:sp>
        <p:nvSpPr>
          <p:cNvPr id="6" name="Content Placeholder 5"/>
          <p:cNvSpPr>
            <a:spLocks noGrp="1"/>
          </p:cNvSpPr>
          <p:nvPr>
            <p:ph sz="quarter" idx="4"/>
          </p:nvPr>
        </p:nvSpPr>
        <p:spPr>
          <a:xfrm>
            <a:off x="6193376" y="1733550"/>
            <a:ext cx="5427124" cy="4629150"/>
          </a:xfrm>
          <a:solidFill>
            <a:srgbClr val="2EA1B8"/>
          </a:solidFill>
        </p:spPr>
        <p:txBody>
          <a:bodyPr>
            <a:normAutofit/>
          </a:bodyPr>
          <a:lstStyle/>
          <a:p>
            <a:r>
              <a:rPr lang="en-IN" sz="3600" b="1" dirty="0" smtClean="0">
                <a:solidFill>
                  <a:schemeClr val="bg1"/>
                </a:solidFill>
                <a:latin typeface="+mj-lt"/>
              </a:rPr>
              <a:t>Is entitled to an EDC if s/he is on duty in the same constituency where he or she is enrolled as a voter</a:t>
            </a:r>
          </a:p>
          <a:p>
            <a:r>
              <a:rPr lang="en-IN" sz="3600" b="1" dirty="0" smtClean="0">
                <a:solidFill>
                  <a:schemeClr val="bg1"/>
                </a:solidFill>
                <a:latin typeface="+mj-lt"/>
              </a:rPr>
              <a:t>Is entitled to a postal ballot if s/he is on duty in any other constituency</a:t>
            </a:r>
            <a:endParaRPr lang="en-IN" sz="2800" b="1" dirty="0">
              <a:latin typeface="+mj-lt"/>
            </a:endParaRPr>
          </a:p>
        </p:txBody>
      </p:sp>
      <p:sp>
        <p:nvSpPr>
          <p:cNvPr id="8" name="Oval 7"/>
          <p:cNvSpPr/>
          <p:nvPr/>
        </p:nvSpPr>
        <p:spPr>
          <a:xfrm>
            <a:off x="1066800" y="2724150"/>
            <a:ext cx="4152900" cy="3295650"/>
          </a:xfrm>
          <a:prstGeom prst="ellipse">
            <a:avLst/>
          </a:prstGeom>
          <a:solidFill>
            <a:srgbClr val="2EA1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smtClean="0"/>
              <a:t>around 5 Million</a:t>
            </a:r>
            <a:endParaRPr lang="en-IN" sz="44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972800" cy="1143000"/>
          </a:xfrm>
        </p:spPr>
        <p:txBody>
          <a:bodyPr>
            <a:normAutofit/>
          </a:bodyPr>
          <a:lstStyle/>
          <a:p>
            <a:r>
              <a:rPr lang="en-IN" sz="5400" dirty="0" smtClean="0">
                <a:latin typeface="Impact" pitchFamily="34" charset="0"/>
              </a:rPr>
              <a:t>POLLING PERSONNEL ORIENTATION</a:t>
            </a:r>
            <a:endParaRPr lang="en-IN" sz="5400" dirty="0">
              <a:latin typeface="Impact" pitchFamily="34" charset="0"/>
            </a:endParaRPr>
          </a:p>
        </p:txBody>
      </p:sp>
      <p:sp>
        <p:nvSpPr>
          <p:cNvPr id="3" name="Content Placeholder 2"/>
          <p:cNvSpPr>
            <a:spLocks noGrp="1"/>
          </p:cNvSpPr>
          <p:nvPr>
            <p:ph idx="1"/>
          </p:nvPr>
        </p:nvSpPr>
        <p:spPr>
          <a:xfrm>
            <a:off x="533400" y="1123950"/>
            <a:ext cx="11658600" cy="5734050"/>
          </a:xfrm>
        </p:spPr>
        <p:txBody>
          <a:bodyPr>
            <a:noAutofit/>
          </a:bodyPr>
          <a:lstStyle/>
          <a:p>
            <a:r>
              <a:rPr lang="en-US" sz="3600" dirty="0" smtClean="0"/>
              <a:t>Nodal Officers appointed for various levels of polling officials </a:t>
            </a:r>
          </a:p>
          <a:p>
            <a:r>
              <a:rPr lang="en-US" sz="3600" dirty="0" smtClean="0"/>
              <a:t>Data base created of the 5 million odd polling officials</a:t>
            </a:r>
          </a:p>
          <a:p>
            <a:r>
              <a:rPr lang="en-US" sz="3600" dirty="0" smtClean="0"/>
              <a:t>polling official on duty within their constituency  given Election Duty Certificate enabling them to physically vote</a:t>
            </a:r>
          </a:p>
          <a:p>
            <a:r>
              <a:rPr lang="en-US" sz="3600" dirty="0" smtClean="0"/>
              <a:t>Orientation given ahead of elections</a:t>
            </a:r>
          </a:p>
          <a:p>
            <a:r>
              <a:rPr lang="en-US" sz="3600" dirty="0" smtClean="0"/>
              <a:t>Special training given on how to vote through postal ballots</a:t>
            </a:r>
          </a:p>
          <a:p>
            <a:r>
              <a:rPr lang="en-US" sz="3600" dirty="0" smtClean="0"/>
              <a:t>Polling Officials facilitated to apply for postal ballots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0"/>
            <a:ext cx="10325100" cy="1085850"/>
          </a:xfrm>
          <a:solidFill>
            <a:schemeClr val="bg1"/>
          </a:solidFill>
        </p:spPr>
        <p:txBody>
          <a:bodyPr>
            <a:normAutofit/>
          </a:bodyPr>
          <a:lstStyle/>
          <a:p>
            <a:r>
              <a:rPr lang="en-IN" sz="5400" dirty="0" smtClean="0">
                <a:solidFill>
                  <a:srgbClr val="002060"/>
                </a:solidFill>
                <a:latin typeface="Impact" pitchFamily="34" charset="0"/>
              </a:rPr>
              <a:t>LOK SABHA ELECTIONS 2014</a:t>
            </a:r>
            <a:endParaRPr lang="en-IN" sz="5400" dirty="0">
              <a:solidFill>
                <a:srgbClr val="002060"/>
              </a:solidFill>
              <a:latin typeface="Impact" pitchFamily="34" charset="0"/>
            </a:endParaRPr>
          </a:p>
        </p:txBody>
      </p:sp>
      <p:sp>
        <p:nvSpPr>
          <p:cNvPr id="13" name="Text Placeholder 12"/>
          <p:cNvSpPr>
            <a:spLocks noGrp="1"/>
          </p:cNvSpPr>
          <p:nvPr>
            <p:ph type="body" idx="1"/>
          </p:nvPr>
        </p:nvSpPr>
        <p:spPr>
          <a:xfrm>
            <a:off x="247651" y="1554163"/>
            <a:ext cx="5524500" cy="639762"/>
          </a:xfrm>
        </p:spPr>
        <p:txBody>
          <a:bodyPr>
            <a:noAutofit/>
          </a:bodyPr>
          <a:lstStyle/>
          <a:p>
            <a:r>
              <a:rPr lang="en-IN" sz="4400" b="0" dirty="0" smtClean="0">
                <a:latin typeface="Impact" pitchFamily="34" charset="0"/>
              </a:rPr>
              <a:t>ELECTORS – 834 Million</a:t>
            </a:r>
            <a:endParaRPr lang="en-IN" sz="4400" b="0" dirty="0">
              <a:latin typeface="Impact" pitchFamily="34" charset="0"/>
            </a:endParaRPr>
          </a:p>
        </p:txBody>
      </p:sp>
      <p:sp>
        <p:nvSpPr>
          <p:cNvPr id="14" name="Text Placeholder 13"/>
          <p:cNvSpPr>
            <a:spLocks noGrp="1"/>
          </p:cNvSpPr>
          <p:nvPr>
            <p:ph type="body" sz="quarter" idx="3"/>
          </p:nvPr>
        </p:nvSpPr>
        <p:spPr>
          <a:xfrm>
            <a:off x="5869526" y="1535113"/>
            <a:ext cx="5998624" cy="639762"/>
          </a:xfrm>
        </p:spPr>
        <p:txBody>
          <a:bodyPr>
            <a:noAutofit/>
          </a:bodyPr>
          <a:lstStyle/>
          <a:p>
            <a:r>
              <a:rPr lang="en-IN" sz="4400" b="0" dirty="0" smtClean="0">
                <a:solidFill>
                  <a:schemeClr val="accent1">
                    <a:lumMod val="75000"/>
                  </a:schemeClr>
                </a:solidFill>
                <a:latin typeface="Impact" pitchFamily="34" charset="0"/>
              </a:rPr>
              <a:t>VOTES CAST– 554 Million</a:t>
            </a:r>
            <a:endParaRPr lang="en-IN" sz="4400" b="0" dirty="0">
              <a:solidFill>
                <a:schemeClr val="accent1">
                  <a:lumMod val="75000"/>
                </a:schemeClr>
              </a:solidFill>
              <a:latin typeface="Impact" pitchFamily="34" charset="0"/>
            </a:endParaRPr>
          </a:p>
        </p:txBody>
      </p:sp>
      <p:graphicFrame>
        <p:nvGraphicFramePr>
          <p:cNvPr id="12" name="Content Placeholder 11"/>
          <p:cNvGraphicFramePr>
            <a:graphicFrameLocks noGrp="1"/>
          </p:cNvGraphicFramePr>
          <p:nvPr>
            <p:ph sz="quarter" idx="4"/>
          </p:nvPr>
        </p:nvGraphicFramePr>
        <p:xfrm>
          <a:off x="5448300" y="2552700"/>
          <a:ext cx="6743700" cy="357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742950" y="2667000"/>
            <a:ext cx="4267200" cy="33147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latin typeface="Impact" pitchFamily="34" charset="0"/>
              </a:rPr>
              <a:t>SERVICE ELECTORS</a:t>
            </a:r>
          </a:p>
          <a:p>
            <a:pPr algn="ctr"/>
            <a:r>
              <a:rPr lang="en-IN" sz="4000" dirty="0" smtClean="0">
                <a:latin typeface="Impact" pitchFamily="34" charset="0"/>
              </a:rPr>
              <a:t>1.36 Million</a:t>
            </a:r>
          </a:p>
          <a:p>
            <a:pPr algn="ctr"/>
            <a:r>
              <a:rPr lang="en-IN" sz="4000" dirty="0" smtClean="0">
                <a:latin typeface="Impact" pitchFamily="34" charset="0"/>
              </a:rPr>
              <a:t>*</a:t>
            </a:r>
            <a:r>
              <a:rPr lang="en-IN" sz="2800" dirty="0" smtClean="0">
                <a:latin typeface="Impact" pitchFamily="34" charset="0"/>
              </a:rPr>
              <a:t>0.38 women</a:t>
            </a:r>
            <a:endParaRPr lang="en-IN" sz="2800" dirty="0">
              <a:latin typeface="Impact"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877550" cy="1143000"/>
          </a:xfrm>
        </p:spPr>
        <p:txBody>
          <a:bodyPr>
            <a:normAutofit/>
          </a:bodyPr>
          <a:lstStyle/>
          <a:p>
            <a:r>
              <a:rPr lang="en-US" sz="4800" dirty="0" smtClean="0">
                <a:solidFill>
                  <a:srgbClr val="0070C0"/>
                </a:solidFill>
                <a:latin typeface="Impact" pitchFamily="34" charset="0"/>
              </a:rPr>
              <a:t>ELIGIBILITY FOR OVERSEAS ELECTOR</a:t>
            </a:r>
            <a:endParaRPr lang="en-IN" sz="4800" dirty="0">
              <a:solidFill>
                <a:srgbClr val="0070C0"/>
              </a:solidFill>
              <a:latin typeface="Impact" pitchFamily="34" charset="0"/>
            </a:endParaRPr>
          </a:p>
        </p:txBody>
      </p:sp>
      <p:sp>
        <p:nvSpPr>
          <p:cNvPr id="3" name="Content Placeholder 2"/>
          <p:cNvSpPr>
            <a:spLocks noGrp="1"/>
          </p:cNvSpPr>
          <p:nvPr>
            <p:ph idx="1"/>
          </p:nvPr>
        </p:nvSpPr>
        <p:spPr>
          <a:xfrm>
            <a:off x="1009650" y="1600207"/>
            <a:ext cx="10172700" cy="4495794"/>
          </a:xfrm>
          <a:solidFill>
            <a:srgbClr val="0070C0"/>
          </a:solidFill>
        </p:spPr>
        <p:txBody>
          <a:bodyPr>
            <a:normAutofit/>
          </a:bodyPr>
          <a:lstStyle/>
          <a:p>
            <a:pPr lvl="0"/>
            <a:r>
              <a:rPr lang="en-IN" sz="3600" dirty="0" smtClean="0">
                <a:solidFill>
                  <a:schemeClr val="bg1"/>
                </a:solidFill>
              </a:rPr>
              <a:t>a citizen of India, absent from the country owing to employment, education etc, </a:t>
            </a:r>
          </a:p>
          <a:p>
            <a:pPr lvl="0"/>
            <a:r>
              <a:rPr lang="en-IN" sz="3600" dirty="0" smtClean="0">
                <a:solidFill>
                  <a:schemeClr val="bg1"/>
                </a:solidFill>
              </a:rPr>
              <a:t>has not acquired citizenship of any other country and is an Indian citizen</a:t>
            </a:r>
          </a:p>
          <a:p>
            <a:pPr lvl="0"/>
            <a:r>
              <a:rPr lang="en-IN" sz="3600" dirty="0" smtClean="0">
                <a:solidFill>
                  <a:schemeClr val="bg1"/>
                </a:solidFill>
              </a:rPr>
              <a:t>has attained the age of 18 years on the qualifying date</a:t>
            </a:r>
          </a:p>
          <a:p>
            <a:pPr lvl="0"/>
            <a:r>
              <a:rPr lang="en-IN" sz="3600" dirty="0" smtClean="0">
                <a:solidFill>
                  <a:schemeClr val="bg1"/>
                </a:solidFill>
              </a:rPr>
              <a:t>is not disqualified to be enrolled as an elector </a:t>
            </a:r>
          </a:p>
          <a:p>
            <a:endParaRPr lang="en-IN"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7650" y="0"/>
          <a:ext cx="11944350" cy="72961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5685</TotalTime>
  <Words>1114</Words>
  <Application>Microsoft Office PowerPoint</Application>
  <PresentationFormat>Custom</PresentationFormat>
  <Paragraphs>131</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ENHANCEMENT OF PARTICIPATION OF SERVICE ELECTORS &amp; OVERSEAS ELECTORS</vt:lpstr>
      <vt:lpstr>...a look at numbers</vt:lpstr>
      <vt:lpstr>ELIGIBILITY FOR SERVICE VOTER</vt:lpstr>
      <vt:lpstr>VOTING BY SERVICE VOTERS</vt:lpstr>
      <vt:lpstr>POLLING PERSONNEL</vt:lpstr>
      <vt:lpstr>POLLING PERSONNEL ORIENTATION</vt:lpstr>
      <vt:lpstr>LOK SABHA ELECTIONS 2014</vt:lpstr>
      <vt:lpstr>ELIGIBILITY FOR OVERSEAS ELECTOR</vt:lpstr>
      <vt:lpstr>Slide 9</vt:lpstr>
      <vt:lpstr>LOK SABHA ELECTIONS 2014</vt:lpstr>
      <vt:lpstr>the journey of Voter Education in ECI</vt:lpstr>
      <vt:lpstr>FOCUS AREAS</vt:lpstr>
      <vt:lpstr>Slide 13</vt:lpstr>
      <vt:lpstr>Gender Gap over the Years</vt:lpstr>
      <vt:lpstr>SVEEP-III (2016-2020)</vt:lpstr>
      <vt:lpstr>TECHNICAL COMMITTEES</vt:lpstr>
      <vt:lpstr>RECENT INITIATIVES</vt:lpstr>
      <vt:lpstr>IN THE PIPELINE</vt:lpstr>
      <vt:lpstr>IN THE PIPELINE</vt:lpstr>
      <vt:lpstr>RECENT INITIATIVES</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director</dc:creator>
  <cp:lastModifiedBy>ec i</cp:lastModifiedBy>
  <cp:revision>355</cp:revision>
  <cp:lastPrinted>2014-06-02T08:18:12Z</cp:lastPrinted>
  <dcterms:created xsi:type="dcterms:W3CDTF">2014-05-31T06:04:38Z</dcterms:created>
  <dcterms:modified xsi:type="dcterms:W3CDTF">2016-10-19T15:39:39Z</dcterms:modified>
</cp:coreProperties>
</file>