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97" r:id="rId3"/>
    <p:sldMasterId id="2147483685" r:id="rId4"/>
    <p:sldMasterId id="2147483709" r:id="rId5"/>
  </p:sldMasterIdLst>
  <p:notesMasterIdLst>
    <p:notesMasterId r:id="rId13"/>
  </p:notesMasterIdLst>
  <p:sldIdLst>
    <p:sldId id="277" r:id="rId6"/>
    <p:sldId id="268" r:id="rId7"/>
    <p:sldId id="269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8"/>
    <a:srgbClr val="354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>
      <p:cViewPr varScale="1">
        <p:scale>
          <a:sx n="79" d="100"/>
          <a:sy n="79" d="100"/>
        </p:scale>
        <p:origin x="102" y="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F2AF0-4DBE-4197-AD37-CC2E6FFB6312}" type="datetimeFigureOut">
              <a:rPr lang="en-AU" smtClean="0"/>
              <a:t>13/10/2016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A9044-4751-44CF-92A0-74E658E698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071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 title="Australian Electoral Commissio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2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06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043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 title="Australian Electoral Commissio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31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2096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17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02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306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81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44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40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744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57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619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42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9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320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79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93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41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9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15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85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79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66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60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465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26" name="Picture 2" title="Australian Electoral Commissio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07" y="476672"/>
            <a:ext cx="2304293" cy="5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9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1090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5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3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1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45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5794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73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6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14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77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9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819" y="1757351"/>
            <a:ext cx="7008068" cy="1143000"/>
          </a:xfrm>
          <a:prstGeom prst="rect">
            <a:avLst/>
          </a:prstGeom>
        </p:spPr>
        <p:txBody>
          <a:bodyPr/>
          <a:lstStyle>
            <a:lvl1pPr marL="0" indent="0" algn="ctr"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6869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1525" y="1243005"/>
            <a:ext cx="7136656" cy="771523"/>
          </a:xfrm>
          <a:prstGeom prst="rect">
            <a:avLst/>
          </a:prstGeom>
        </p:spPr>
        <p:txBody>
          <a:bodyPr/>
          <a:lstStyle>
            <a:lvl1pPr marL="0" indent="0">
              <a:defRPr sz="27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71550" y="2014555"/>
            <a:ext cx="7136607" cy="3793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080"/>
              </a:spcAft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10000"/>
              </a:lnSpc>
              <a:spcAft>
                <a:spcPts val="1080"/>
              </a:spcAft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10000"/>
              </a:lnSpc>
              <a:spcAft>
                <a:spcPts val="1080"/>
              </a:spcAft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10000"/>
              </a:lnSpc>
              <a:spcAft>
                <a:spcPts val="1080"/>
              </a:spcAft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110000"/>
              </a:lnSpc>
              <a:spcAft>
                <a:spcPts val="1080"/>
              </a:spcAft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9156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971550" y="1371586"/>
            <a:ext cx="7136607" cy="4500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080"/>
              </a:spcAft>
              <a:buFont typeface="Arial" pitchFamily="34" charset="0"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10000"/>
              </a:lnSpc>
              <a:spcAft>
                <a:spcPts val="1080"/>
              </a:spcAft>
              <a:buFont typeface="Arial" pitchFamily="34" charset="0"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10000"/>
              </a:lnSpc>
              <a:spcAft>
                <a:spcPts val="1080"/>
              </a:spcAft>
              <a:buFont typeface="Arial" pitchFamily="34" charset="0"/>
              <a:buNone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10000"/>
              </a:lnSpc>
              <a:spcAft>
                <a:spcPts val="1080"/>
              </a:spcAft>
              <a:buFont typeface="Arial" pitchFamily="34" charset="0"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110000"/>
              </a:lnSpc>
              <a:spcAft>
                <a:spcPts val="1080"/>
              </a:spcAft>
              <a:buFont typeface="Arial" pitchFamily="34" charset="0"/>
              <a:buNone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21582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1525" y="1243005"/>
            <a:ext cx="7136656" cy="771523"/>
          </a:xfrm>
          <a:prstGeom prst="rect">
            <a:avLst/>
          </a:prstGeom>
        </p:spPr>
        <p:txBody>
          <a:bodyPr/>
          <a:lstStyle>
            <a:lvl1pPr marL="0" indent="0">
              <a:defRPr sz="27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71550" y="2014528"/>
            <a:ext cx="7136607" cy="3793331"/>
          </a:xfrm>
          <a:prstGeom prst="rect">
            <a:avLst/>
          </a:prstGeom>
        </p:spPr>
        <p:txBody>
          <a:bodyPr/>
          <a:lstStyle>
            <a:lvl1pPr marL="308610" indent="-308610"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5786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71550" y="1371586"/>
            <a:ext cx="7136607" cy="450057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05379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5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25" y="2014528"/>
            <a:ext cx="3345161" cy="379335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160">
                <a:latin typeface="Arial" pitchFamily="34" charset="0"/>
                <a:cs typeface="Arial" pitchFamily="34" charset="0"/>
              </a:defRPr>
            </a:lvl1pPr>
            <a:lvl2pPr>
              <a:lnSpc>
                <a:spcPct val="110000"/>
              </a:lnSpc>
              <a:defRPr sz="1980"/>
            </a:lvl2pPr>
            <a:lvl3pPr>
              <a:lnSpc>
                <a:spcPct val="110000"/>
              </a:lnSpc>
              <a:defRPr sz="1620"/>
            </a:lvl3pPr>
            <a:lvl4pPr>
              <a:lnSpc>
                <a:spcPct val="110000"/>
              </a:lnSpc>
              <a:defRPr sz="108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3858" y="2014528"/>
            <a:ext cx="3394324" cy="379335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160">
                <a:latin typeface="Arial" pitchFamily="34" charset="0"/>
                <a:cs typeface="Arial" pitchFamily="34" charset="0"/>
              </a:defRPr>
            </a:lvl1pPr>
            <a:lvl2pPr>
              <a:lnSpc>
                <a:spcPct val="110000"/>
              </a:lnSpc>
              <a:defRPr sz="1980"/>
            </a:lvl2pPr>
            <a:lvl3pPr>
              <a:lnSpc>
                <a:spcPct val="110000"/>
              </a:lnSpc>
              <a:defRPr sz="1620"/>
            </a:lvl3pPr>
            <a:lvl4pPr>
              <a:lnSpc>
                <a:spcPct val="110000"/>
              </a:lnSpc>
              <a:defRPr sz="108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1525" y="1243005"/>
            <a:ext cx="7136656" cy="771523"/>
          </a:xfrm>
          <a:prstGeom prst="rect">
            <a:avLst/>
          </a:prstGeom>
        </p:spPr>
        <p:txBody>
          <a:bodyPr/>
          <a:lstStyle>
            <a:lvl1pPr marL="0" indent="0">
              <a:defRPr sz="2700">
                <a:solidFill>
                  <a:srgbClr val="800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88383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1525" y="1371586"/>
            <a:ext cx="7136656" cy="3857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latin typeface="Arial" pitchFamily="34" charset="0"/>
                <a:cs typeface="Arial" pitchFamily="34" charset="0"/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 dirty="0" smtClean="0">
                <a:sym typeface="Franklin Gothic Book" pitchFamily="34" charset="0"/>
              </a:rPr>
              <a:t>Click icon to add picture</a:t>
            </a:r>
            <a:endParaRPr lang="en-AU" noProof="0" dirty="0" smtClean="0">
              <a:sym typeface="Franklin Gothic Boo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25" y="5367814"/>
            <a:ext cx="7136656" cy="632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>
                <a:latin typeface="Arial" pitchFamily="34" charset="0"/>
                <a:cs typeface="Arial" pitchFamily="34" charset="0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51300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525" y="1371593"/>
            <a:ext cx="7136656" cy="64293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971525" y="2014528"/>
            <a:ext cx="7136656" cy="3664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 dirty="0" smtClean="0">
                <a:sym typeface="Franklin Gothic Book" pitchFamily="34" charset="0"/>
              </a:rPr>
              <a:t>Click icon to add picture</a:t>
            </a:r>
            <a:endParaRPr lang="en-AU" noProof="0" dirty="0" smtClean="0">
              <a:sym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0805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1525" y="1243005"/>
            <a:ext cx="7136656" cy="771523"/>
          </a:xfrm>
          <a:prstGeom prst="rect">
            <a:avLst/>
          </a:prstGeom>
        </p:spPr>
        <p:txBody>
          <a:bodyPr/>
          <a:lstStyle>
            <a:lvl1pPr marL="0" indent="0">
              <a:defRPr sz="27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71550" y="2014528"/>
            <a:ext cx="3986215" cy="3793331"/>
          </a:xfrm>
          <a:prstGeom prst="rect">
            <a:avLst/>
          </a:prstGeom>
        </p:spPr>
        <p:txBody>
          <a:bodyPr/>
          <a:lstStyle>
            <a:lvl1pPr marL="308610" indent="-308610"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407825" y="2014528"/>
            <a:ext cx="2700356" cy="3793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latin typeface="Arial" pitchFamily="34" charset="0"/>
                <a:cs typeface="Arial" pitchFamily="34" charset="0"/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 dirty="0" smtClean="0">
                <a:sym typeface="Franklin Gothic Book" pitchFamily="34" charset="0"/>
              </a:rPr>
              <a:t>Click icon to add picture</a:t>
            </a:r>
            <a:endParaRPr lang="en-AU" noProof="0" dirty="0" smtClean="0">
              <a:sym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9317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71550" y="1307291"/>
            <a:ext cx="3986215" cy="4500594"/>
          </a:xfrm>
          <a:prstGeom prst="rect">
            <a:avLst/>
          </a:prstGeom>
        </p:spPr>
        <p:txBody>
          <a:bodyPr/>
          <a:lstStyle>
            <a:lvl1pPr marL="308610" indent="-308610"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407825" y="1307291"/>
            <a:ext cx="2700356" cy="4500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latin typeface="Arial" pitchFamily="34" charset="0"/>
                <a:cs typeface="Arial" pitchFamily="34" charset="0"/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 dirty="0" smtClean="0">
                <a:sym typeface="Franklin Gothic Book" pitchFamily="34" charset="0"/>
              </a:rPr>
              <a:t>Click icon to add picture</a:t>
            </a:r>
            <a:endParaRPr lang="en-AU" noProof="0" dirty="0" smtClean="0">
              <a:sym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596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71550" y="1307291"/>
            <a:ext cx="3986215" cy="45005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080"/>
              </a:spcAft>
              <a:buFont typeface="Arial" pitchFamily="34" charset="0"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110000"/>
              </a:lnSpc>
              <a:spcAft>
                <a:spcPts val="1080"/>
              </a:spcAft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5407825" y="1307291"/>
            <a:ext cx="2700356" cy="4500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latin typeface="Arial" pitchFamily="34" charset="0"/>
                <a:cs typeface="Arial" pitchFamily="34" charset="0"/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 dirty="0" smtClean="0">
                <a:sym typeface="Franklin Gothic Book" pitchFamily="34" charset="0"/>
              </a:rPr>
              <a:t>Click icon to add picture</a:t>
            </a:r>
            <a:endParaRPr lang="en-AU" noProof="0" dirty="0" smtClean="0">
              <a:sym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320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52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67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21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46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71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4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0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AU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198681-8D9B-48A7-9C44-DFD48B909FB2}" type="datetimeFigureOut">
              <a:rPr lang="en-AU" smtClean="0"/>
              <a:pPr/>
              <a:t>13/10/2016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404D600-6FA2-4CA0-B96B-1FEAD03438A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07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eader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AEC_master_logo_RGB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49" y="6129338"/>
            <a:ext cx="2426018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5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marL="22860" indent="-22860" algn="l" rtl="0" eaLnBrk="1" fontAlgn="base" hangingPunct="1">
        <a:spcBef>
          <a:spcPct val="0"/>
        </a:spcBef>
        <a:spcAft>
          <a:spcPct val="0"/>
        </a:spcAft>
        <a:defRPr sz="3960">
          <a:solidFill>
            <a:srgbClr val="800080"/>
          </a:solidFill>
          <a:latin typeface="+mj-lt"/>
          <a:ea typeface="+mj-ea"/>
          <a:cs typeface="+mj-cs"/>
          <a:sym typeface="B Franklin Gothic Demi"/>
        </a:defRPr>
      </a:lvl1pPr>
      <a:lvl2pPr marL="22860" indent="-22860" algn="l" rtl="0" eaLnBrk="1" fontAlgn="base" hangingPunct="1">
        <a:spcBef>
          <a:spcPct val="0"/>
        </a:spcBef>
        <a:spcAft>
          <a:spcPct val="0"/>
        </a:spcAft>
        <a:defRPr sz="3960">
          <a:solidFill>
            <a:srgbClr val="800080"/>
          </a:solidFill>
          <a:latin typeface="Arial" charset="0"/>
          <a:ea typeface="B Franklin Gothic Demi" pitchFamily="-112" charset="0"/>
          <a:cs typeface="B Franklin Gothic Demi" pitchFamily="-112" charset="0"/>
          <a:sym typeface="B Franklin Gothic Demi"/>
        </a:defRPr>
      </a:lvl2pPr>
      <a:lvl3pPr marL="22860" indent="-22860" algn="l" rtl="0" eaLnBrk="1" fontAlgn="base" hangingPunct="1">
        <a:spcBef>
          <a:spcPct val="0"/>
        </a:spcBef>
        <a:spcAft>
          <a:spcPct val="0"/>
        </a:spcAft>
        <a:defRPr sz="3960">
          <a:solidFill>
            <a:srgbClr val="800080"/>
          </a:solidFill>
          <a:latin typeface="Arial" charset="0"/>
          <a:ea typeface="B Franklin Gothic Demi" pitchFamily="-112" charset="0"/>
          <a:cs typeface="B Franklin Gothic Demi" pitchFamily="-112" charset="0"/>
          <a:sym typeface="B Franklin Gothic Demi"/>
        </a:defRPr>
      </a:lvl3pPr>
      <a:lvl4pPr marL="22860" indent="-22860" algn="l" rtl="0" eaLnBrk="1" fontAlgn="base" hangingPunct="1">
        <a:spcBef>
          <a:spcPct val="0"/>
        </a:spcBef>
        <a:spcAft>
          <a:spcPct val="0"/>
        </a:spcAft>
        <a:defRPr sz="3960">
          <a:solidFill>
            <a:srgbClr val="800080"/>
          </a:solidFill>
          <a:latin typeface="Arial" charset="0"/>
          <a:ea typeface="B Franklin Gothic Demi" pitchFamily="-112" charset="0"/>
          <a:cs typeface="B Franklin Gothic Demi" pitchFamily="-112" charset="0"/>
          <a:sym typeface="B Franklin Gothic Demi"/>
        </a:defRPr>
      </a:lvl4pPr>
      <a:lvl5pPr marL="22860" indent="-22860" algn="l" rtl="0" eaLnBrk="1" fontAlgn="base" hangingPunct="1">
        <a:spcBef>
          <a:spcPct val="0"/>
        </a:spcBef>
        <a:spcAft>
          <a:spcPct val="0"/>
        </a:spcAft>
        <a:defRPr sz="3960">
          <a:solidFill>
            <a:srgbClr val="800080"/>
          </a:solidFill>
          <a:latin typeface="Arial" charset="0"/>
          <a:ea typeface="B Franklin Gothic Demi" pitchFamily="-112" charset="0"/>
          <a:cs typeface="B Franklin Gothic Demi" pitchFamily="-112" charset="0"/>
          <a:sym typeface="B Franklin Gothic Demi"/>
        </a:defRPr>
      </a:lvl5pPr>
      <a:lvl6pPr marL="434340" algn="l" rtl="0" eaLnBrk="1" fontAlgn="base" hangingPunct="1">
        <a:spcBef>
          <a:spcPct val="0"/>
        </a:spcBef>
        <a:spcAft>
          <a:spcPct val="0"/>
        </a:spcAft>
        <a:defRPr sz="3960">
          <a:solidFill>
            <a:srgbClr val="800080"/>
          </a:solidFill>
          <a:latin typeface="H Franklin Gothic Heavy" pitchFamily="-112" charset="0"/>
          <a:ea typeface="B Franklin Gothic Demi" pitchFamily="-112" charset="0"/>
          <a:cs typeface="B Franklin Gothic Demi" pitchFamily="-112" charset="0"/>
          <a:sym typeface="B Franklin Gothic Demi" pitchFamily="-112" charset="0"/>
        </a:defRPr>
      </a:lvl6pPr>
      <a:lvl7pPr marL="845820" algn="l" rtl="0" eaLnBrk="1" fontAlgn="base" hangingPunct="1">
        <a:spcBef>
          <a:spcPct val="0"/>
        </a:spcBef>
        <a:spcAft>
          <a:spcPct val="0"/>
        </a:spcAft>
        <a:defRPr sz="3960">
          <a:solidFill>
            <a:srgbClr val="800080"/>
          </a:solidFill>
          <a:latin typeface="H Franklin Gothic Heavy" pitchFamily="-112" charset="0"/>
          <a:ea typeface="B Franklin Gothic Demi" pitchFamily="-112" charset="0"/>
          <a:cs typeface="B Franklin Gothic Demi" pitchFamily="-112" charset="0"/>
          <a:sym typeface="B Franklin Gothic Demi" pitchFamily="-112" charset="0"/>
        </a:defRPr>
      </a:lvl7pPr>
      <a:lvl8pPr marL="1257300" algn="l" rtl="0" eaLnBrk="1" fontAlgn="base" hangingPunct="1">
        <a:spcBef>
          <a:spcPct val="0"/>
        </a:spcBef>
        <a:spcAft>
          <a:spcPct val="0"/>
        </a:spcAft>
        <a:defRPr sz="3960">
          <a:solidFill>
            <a:srgbClr val="800080"/>
          </a:solidFill>
          <a:latin typeface="H Franklin Gothic Heavy" pitchFamily="-112" charset="0"/>
          <a:ea typeface="B Franklin Gothic Demi" pitchFamily="-112" charset="0"/>
          <a:cs typeface="B Franklin Gothic Demi" pitchFamily="-112" charset="0"/>
          <a:sym typeface="B Franklin Gothic Demi" pitchFamily="-112" charset="0"/>
        </a:defRPr>
      </a:lvl8pPr>
      <a:lvl9pPr marL="1668780" algn="l" rtl="0" eaLnBrk="1" fontAlgn="base" hangingPunct="1">
        <a:spcBef>
          <a:spcPct val="0"/>
        </a:spcBef>
        <a:spcAft>
          <a:spcPct val="0"/>
        </a:spcAft>
        <a:defRPr sz="3960">
          <a:solidFill>
            <a:srgbClr val="800080"/>
          </a:solidFill>
          <a:latin typeface="H Franklin Gothic Heavy" pitchFamily="-112" charset="0"/>
          <a:ea typeface="B Franklin Gothic Demi" pitchFamily="-112" charset="0"/>
          <a:cs typeface="B Franklin Gothic Demi" pitchFamily="-112" charset="0"/>
          <a:sym typeface="B Franklin Gothic Demi" pitchFamily="-112" charset="0"/>
        </a:defRPr>
      </a:lvl9pPr>
    </p:titleStyle>
    <p:bodyStyle>
      <a:lvl1pPr marL="308610" indent="-30861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20">
          <a:solidFill>
            <a:schemeClr val="tx1"/>
          </a:solidFill>
          <a:latin typeface="+mn-lt"/>
          <a:ea typeface="+mn-ea"/>
          <a:cs typeface="+mn-cs"/>
          <a:sym typeface="Franklin Gothic Book" pitchFamily="34" charset="0"/>
        </a:defRPr>
      </a:lvl1pPr>
      <a:lvl2pPr marL="668655" indent="-25717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20">
          <a:solidFill>
            <a:schemeClr val="tx1"/>
          </a:solidFill>
          <a:latin typeface="FranklinGothic" pitchFamily="-112" charset="0"/>
          <a:ea typeface="+mn-ea"/>
          <a:cs typeface="+mn-cs"/>
          <a:sym typeface="Franklin Gothic Book" pitchFamily="34" charset="0"/>
        </a:defRPr>
      </a:lvl2pPr>
      <a:lvl3pPr marL="1028700" indent="-20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20">
          <a:solidFill>
            <a:schemeClr val="tx1"/>
          </a:solidFill>
          <a:latin typeface="FranklinGothic" pitchFamily="-112" charset="0"/>
          <a:ea typeface="+mn-ea"/>
          <a:cs typeface="+mn-cs"/>
          <a:sym typeface="Franklin Gothic Book" pitchFamily="34" charset="0"/>
        </a:defRPr>
      </a:lvl3pPr>
      <a:lvl4pPr marL="1440180" indent="-20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20">
          <a:solidFill>
            <a:schemeClr val="tx1"/>
          </a:solidFill>
          <a:latin typeface="FranklinGothic" pitchFamily="-112" charset="0"/>
          <a:ea typeface="+mn-ea"/>
          <a:cs typeface="+mn-cs"/>
          <a:sym typeface="Franklin Gothic Book" pitchFamily="34" charset="0"/>
        </a:defRPr>
      </a:lvl4pPr>
      <a:lvl5pPr marL="1851660" indent="-20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20">
          <a:solidFill>
            <a:schemeClr val="tx1"/>
          </a:solidFill>
          <a:latin typeface="FranklinGothic" pitchFamily="-112" charset="0"/>
          <a:ea typeface="+mn-ea"/>
          <a:cs typeface="+mn-cs"/>
          <a:sym typeface="Franklin Gothic Book" pitchFamily="34" charset="0"/>
        </a:defRPr>
      </a:lvl5pPr>
      <a:lvl6pPr marL="41148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20">
          <a:solidFill>
            <a:schemeClr val="tx1"/>
          </a:solidFill>
          <a:latin typeface="FranklinGothic" pitchFamily="-112" charset="0"/>
          <a:ea typeface="+mn-ea"/>
          <a:cs typeface="+mn-cs"/>
          <a:sym typeface="Franklin Gothic Book" pitchFamily="34" charset="0"/>
        </a:defRPr>
      </a:lvl6pPr>
      <a:lvl7pPr marL="82296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20">
          <a:solidFill>
            <a:schemeClr val="tx1"/>
          </a:solidFill>
          <a:latin typeface="FranklinGothic" pitchFamily="-112" charset="0"/>
          <a:ea typeface="+mn-ea"/>
          <a:cs typeface="+mn-cs"/>
          <a:sym typeface="Franklin Gothic Book" pitchFamily="34" charset="0"/>
        </a:defRPr>
      </a:lvl7pPr>
      <a:lvl8pPr marL="12344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20">
          <a:solidFill>
            <a:schemeClr val="tx1"/>
          </a:solidFill>
          <a:latin typeface="FranklinGothic" pitchFamily="-112" charset="0"/>
          <a:ea typeface="+mn-ea"/>
          <a:cs typeface="+mn-cs"/>
          <a:sym typeface="Franklin Gothic Book" pitchFamily="34" charset="0"/>
        </a:defRPr>
      </a:lvl8pPr>
      <a:lvl9pPr marL="164592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20">
          <a:solidFill>
            <a:schemeClr val="tx1"/>
          </a:solidFill>
          <a:latin typeface="FranklinGothic" pitchFamily="-112" charset="0"/>
          <a:ea typeface="+mn-ea"/>
          <a:cs typeface="+mn-cs"/>
          <a:sym typeface="Franklin Gothic Book" pitchFamily="34" charset="0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5"/>
            <a:ext cx="9144000" cy="687039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02026" y="447869"/>
            <a:ext cx="7008068" cy="1143000"/>
          </a:xfrm>
        </p:spPr>
        <p:txBody>
          <a:bodyPr/>
          <a:lstStyle/>
          <a:p>
            <a:r>
              <a:rPr lang="en-AU" sz="4860" dirty="0">
                <a:latin typeface="Franklin Gothic Book" panose="020B0503020102020204" pitchFamily="34" charset="0"/>
              </a:rPr>
              <a:t>The Australian Electoral Commission</a:t>
            </a:r>
          </a:p>
        </p:txBody>
      </p:sp>
    </p:spTree>
    <p:extLst>
      <p:ext uri="{BB962C8B-B14F-4D97-AF65-F5344CB8AC3E}">
        <p14:creationId xmlns:p14="http://schemas.microsoft.com/office/powerpoint/2010/main" val="400780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984" r="12721" b="4515"/>
          <a:stretch/>
        </p:blipFill>
        <p:spPr>
          <a:xfrm>
            <a:off x="-108520" y="-27384"/>
            <a:ext cx="9289032" cy="6912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852936"/>
            <a:ext cx="4752528" cy="1412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  <a:spcAft>
                <a:spcPts val="1200"/>
              </a:spcAft>
            </a:pPr>
            <a:r>
              <a:rPr lang="en-AU" sz="5200" spc="-100" dirty="0">
                <a:solidFill>
                  <a:schemeClr val="accent1"/>
                </a:solidFill>
              </a:rPr>
              <a:t>Enrolling </a:t>
            </a:r>
            <a:r>
              <a:rPr lang="en-AU" sz="5200" spc="-100" dirty="0" smtClean="0">
                <a:solidFill>
                  <a:schemeClr val="accent1"/>
                </a:solidFill>
              </a:rPr>
              <a:t>to vote </a:t>
            </a:r>
            <a:br>
              <a:rPr lang="en-AU" sz="5200" spc="-100" dirty="0" smtClean="0">
                <a:solidFill>
                  <a:schemeClr val="accent1"/>
                </a:solidFill>
              </a:rPr>
            </a:br>
            <a:r>
              <a:rPr lang="en-AU" sz="5200" spc="-100" dirty="0" smtClean="0">
                <a:solidFill>
                  <a:schemeClr val="accent1"/>
                </a:solidFill>
              </a:rPr>
              <a:t>is compulsory</a:t>
            </a:r>
            <a:endParaRPr lang="en-AU" sz="5200" spc="-100" dirty="0" smtClean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5" b="5875"/>
          <a:stretch/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836712"/>
            <a:ext cx="5904656" cy="17266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4400" dirty="0">
                <a:solidFill>
                  <a:schemeClr val="accent1"/>
                </a:solidFill>
              </a:rPr>
              <a:t>Enrolment for those living, traveling or working </a:t>
            </a:r>
            <a:r>
              <a:rPr lang="en-AU" sz="4400" dirty="0" smtClean="0">
                <a:solidFill>
                  <a:schemeClr val="accent1"/>
                </a:solidFill>
              </a:rPr>
              <a:t>overseas</a:t>
            </a:r>
            <a:endParaRPr lang="en-AU" sz="4400" b="1" spc="-100" dirty="0" smtClean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0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11485" r="20626" b="9756"/>
          <a:stretch/>
        </p:blipFill>
        <p:spPr>
          <a:xfrm>
            <a:off x="-36512" y="-27383"/>
            <a:ext cx="9217025" cy="6912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836712"/>
            <a:ext cx="4320480" cy="1151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5000"/>
              </a:lnSpc>
              <a:spcAft>
                <a:spcPts val="1200"/>
              </a:spcAft>
            </a:pPr>
            <a:r>
              <a:rPr lang="en-AU" sz="4400" dirty="0" smtClean="0">
                <a:solidFill>
                  <a:srgbClr val="35486D"/>
                </a:solidFill>
              </a:rPr>
              <a:t>Defence and </a:t>
            </a:r>
            <a:br>
              <a:rPr lang="en-AU" sz="4400" dirty="0" smtClean="0">
                <a:solidFill>
                  <a:srgbClr val="35486D"/>
                </a:solidFill>
              </a:rPr>
            </a:br>
            <a:r>
              <a:rPr lang="en-AU" sz="4400" dirty="0" smtClean="0">
                <a:solidFill>
                  <a:srgbClr val="35486D"/>
                </a:solidFill>
              </a:rPr>
              <a:t>Police personnel</a:t>
            </a:r>
            <a:endParaRPr lang="en-AU" sz="4400" b="1" spc="-100" dirty="0" smtClean="0">
              <a:solidFill>
                <a:srgbClr val="35486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3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2420888"/>
            <a:ext cx="4320480" cy="1387046"/>
          </a:xfrm>
          <a:prstGeom prst="rect">
            <a:avLst/>
          </a:prstGeom>
          <a:noFill/>
          <a:effectLst>
            <a:outerShdw blurRad="165100" dist="63500" dir="5400000" algn="t" rotWithShape="0">
              <a:prstClr val="black">
                <a:alpha val="79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5000"/>
              </a:lnSpc>
              <a:spcAft>
                <a:spcPts val="1200"/>
              </a:spcAft>
            </a:pPr>
            <a:r>
              <a:rPr lang="en-AU" sz="6000" dirty="0" smtClean="0">
                <a:solidFill>
                  <a:schemeClr val="bg1"/>
                </a:solidFill>
              </a:rPr>
              <a:t>How to vote</a:t>
            </a:r>
            <a:br>
              <a:rPr lang="en-AU" sz="6000" dirty="0" smtClean="0">
                <a:solidFill>
                  <a:schemeClr val="bg1"/>
                </a:solidFill>
              </a:rPr>
            </a:br>
            <a:r>
              <a:rPr lang="en-AU" sz="6000" dirty="0" smtClean="0">
                <a:solidFill>
                  <a:schemeClr val="bg1"/>
                </a:solidFill>
              </a:rPr>
              <a:t>overseas</a:t>
            </a:r>
            <a:endParaRPr lang="en-AU" sz="6000" b="1" spc="-1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03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t="86" r="7802" b="623"/>
          <a:stretch/>
        </p:blipFill>
        <p:spPr>
          <a:xfrm>
            <a:off x="0" y="0"/>
            <a:ext cx="9325552" cy="69006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31640" y="548679"/>
            <a:ext cx="2592288" cy="3744417"/>
          </a:xfrm>
          <a:prstGeom prst="roundRect">
            <a:avLst>
              <a:gd name="adj" fmla="val 2491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475656" y="692696"/>
            <a:ext cx="2304256" cy="3453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4400" dirty="0" smtClean="0">
                <a:solidFill>
                  <a:schemeClr val="accent5"/>
                </a:solidFill>
              </a:rPr>
              <a:t>Postal votes </a:t>
            </a:r>
            <a:br>
              <a:rPr lang="en-AU" sz="4400" dirty="0" smtClean="0">
                <a:solidFill>
                  <a:schemeClr val="accent5"/>
                </a:solidFill>
              </a:rPr>
            </a:br>
            <a:r>
              <a:rPr lang="en-AU" sz="4400" dirty="0" smtClean="0">
                <a:solidFill>
                  <a:schemeClr val="accent5"/>
                </a:solidFill>
              </a:rPr>
              <a:t>and the reduction </a:t>
            </a:r>
            <a:br>
              <a:rPr lang="en-AU" sz="4400" dirty="0" smtClean="0">
                <a:solidFill>
                  <a:schemeClr val="accent5"/>
                </a:solidFill>
              </a:rPr>
            </a:br>
            <a:r>
              <a:rPr lang="en-AU" sz="4400" dirty="0" smtClean="0">
                <a:solidFill>
                  <a:schemeClr val="accent5"/>
                </a:solidFill>
              </a:rPr>
              <a:t>of postal services</a:t>
            </a:r>
            <a:endParaRPr lang="en-AU" sz="4400" b="1" spc="-100" dirty="0" smtClean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8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916832"/>
            <a:ext cx="5904656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</a:pPr>
            <a:r>
              <a:rPr lang="en-AU" sz="6000" dirty="0" smtClean="0">
                <a:solidFill>
                  <a:schemeClr val="accent1"/>
                </a:solidFill>
              </a:rPr>
              <a:t>Questions?</a:t>
            </a:r>
            <a:endParaRPr lang="en-AU" sz="6000" b="1" spc="-100" dirty="0" smtClean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43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urple">
  <a:themeElements>
    <a:clrScheme name="AEC">
      <a:dk1>
        <a:sysClr val="windowText" lastClr="000000"/>
      </a:dk1>
      <a:lt1>
        <a:sysClr val="window" lastClr="FFFFFF"/>
      </a:lt1>
      <a:dk2>
        <a:srgbClr val="0098DB"/>
      </a:dk2>
      <a:lt2>
        <a:srgbClr val="FFFFFF"/>
      </a:lt2>
      <a:accent1>
        <a:srgbClr val="6E267B"/>
      </a:accent1>
      <a:accent2>
        <a:srgbClr val="69BE28"/>
      </a:accent2>
      <a:accent3>
        <a:srgbClr val="A71056"/>
      </a:accent3>
      <a:accent4>
        <a:srgbClr val="0098DB"/>
      </a:accent4>
      <a:accent5>
        <a:srgbClr val="003591"/>
      </a:accent5>
      <a:accent6>
        <a:srgbClr val="00B2A9"/>
      </a:accent6>
      <a:hlink>
        <a:srgbClr val="003591"/>
      </a:hlink>
      <a:folHlink>
        <a:srgbClr val="FF6319"/>
      </a:folHlink>
    </a:clrScheme>
    <a:fontScheme name="A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AEC">
      <a:dk1>
        <a:sysClr val="windowText" lastClr="000000"/>
      </a:dk1>
      <a:lt1>
        <a:sysClr val="window" lastClr="FFFFFF"/>
      </a:lt1>
      <a:dk2>
        <a:srgbClr val="0098DB"/>
      </a:dk2>
      <a:lt2>
        <a:srgbClr val="FFFFFF"/>
      </a:lt2>
      <a:accent1>
        <a:srgbClr val="6E267B"/>
      </a:accent1>
      <a:accent2>
        <a:srgbClr val="69BE28"/>
      </a:accent2>
      <a:accent3>
        <a:srgbClr val="A71056"/>
      </a:accent3>
      <a:accent4>
        <a:srgbClr val="0098DB"/>
      </a:accent4>
      <a:accent5>
        <a:srgbClr val="003591"/>
      </a:accent5>
      <a:accent6>
        <a:srgbClr val="00B2A9"/>
      </a:accent6>
      <a:hlink>
        <a:srgbClr val="003591"/>
      </a:hlink>
      <a:folHlink>
        <a:srgbClr val="FF6319"/>
      </a:folHlink>
    </a:clrScheme>
    <a:fontScheme name="A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AEC">
      <a:dk1>
        <a:sysClr val="windowText" lastClr="000000"/>
      </a:dk1>
      <a:lt1>
        <a:sysClr val="window" lastClr="FFFFFF"/>
      </a:lt1>
      <a:dk2>
        <a:srgbClr val="0098DB"/>
      </a:dk2>
      <a:lt2>
        <a:srgbClr val="FFFFFF"/>
      </a:lt2>
      <a:accent1>
        <a:srgbClr val="6E267B"/>
      </a:accent1>
      <a:accent2>
        <a:srgbClr val="69BE28"/>
      </a:accent2>
      <a:accent3>
        <a:srgbClr val="A71056"/>
      </a:accent3>
      <a:accent4>
        <a:srgbClr val="0098DB"/>
      </a:accent4>
      <a:accent5>
        <a:srgbClr val="003591"/>
      </a:accent5>
      <a:accent6>
        <a:srgbClr val="00B2A9"/>
      </a:accent6>
      <a:hlink>
        <a:srgbClr val="003591"/>
      </a:hlink>
      <a:folHlink>
        <a:srgbClr val="FF6319"/>
      </a:folHlink>
    </a:clrScheme>
    <a:fontScheme name="A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">
  <a:themeElements>
    <a:clrScheme name="AEC">
      <a:dk1>
        <a:sysClr val="windowText" lastClr="000000"/>
      </a:dk1>
      <a:lt1>
        <a:sysClr val="window" lastClr="FFFFFF"/>
      </a:lt1>
      <a:dk2>
        <a:srgbClr val="0098DB"/>
      </a:dk2>
      <a:lt2>
        <a:srgbClr val="FFFFFF"/>
      </a:lt2>
      <a:accent1>
        <a:srgbClr val="6E267B"/>
      </a:accent1>
      <a:accent2>
        <a:srgbClr val="69BE28"/>
      </a:accent2>
      <a:accent3>
        <a:srgbClr val="A71056"/>
      </a:accent3>
      <a:accent4>
        <a:srgbClr val="0098DB"/>
      </a:accent4>
      <a:accent5>
        <a:srgbClr val="003591"/>
      </a:accent5>
      <a:accent6>
        <a:srgbClr val="00B2A9"/>
      </a:accent6>
      <a:hlink>
        <a:srgbClr val="003591"/>
      </a:hlink>
      <a:folHlink>
        <a:srgbClr val="FF6319"/>
      </a:folHlink>
    </a:clrScheme>
    <a:fontScheme name="A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EC PP 2">
  <a:themeElements>
    <a:clrScheme name="AEC">
      <a:dk1>
        <a:sysClr val="windowText" lastClr="000000"/>
      </a:dk1>
      <a:lt1>
        <a:sysClr val="window" lastClr="FFFFFF"/>
      </a:lt1>
      <a:dk2>
        <a:srgbClr val="B28FC2"/>
      </a:dk2>
      <a:lt2>
        <a:srgbClr val="D8D8D8"/>
      </a:lt2>
      <a:accent1>
        <a:srgbClr val="00A4E4"/>
      </a:accent1>
      <a:accent2>
        <a:srgbClr val="26328C"/>
      </a:accent2>
      <a:accent3>
        <a:srgbClr val="006F51"/>
      </a:accent3>
      <a:accent4>
        <a:srgbClr val="EF4F91"/>
      </a:accent4>
      <a:accent5>
        <a:srgbClr val="FFDE00"/>
      </a:accent5>
      <a:accent6>
        <a:srgbClr val="F89829"/>
      </a:accent6>
      <a:hlink>
        <a:srgbClr val="B28FC2"/>
      </a:hlink>
      <a:folHlink>
        <a:srgbClr val="B28F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anklinGothic" pitchFamily="-112" charset="0"/>
            <a:ea typeface="GillSans" pitchFamily="34" charset="0"/>
            <a:cs typeface="GillSans" pitchFamily="34" charset="0"/>
            <a:sym typeface="Gill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anklinGothic" pitchFamily="-112" charset="0"/>
            <a:ea typeface="GillSans" pitchFamily="34" charset="0"/>
            <a:cs typeface="GillSans" pitchFamily="34" charset="0"/>
            <a:sym typeface="GillSans" pitchFamily="34" charset="0"/>
          </a:defRPr>
        </a:defPPr>
      </a:lstStyle>
    </a:lnDef>
  </a:objectDefaults>
  <a:extraClrSchemeLst>
    <a:extraClrScheme>
      <a:clrScheme name="AEC P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644</TotalTime>
  <Words>25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B Franklin Gothic Demi</vt:lpstr>
      <vt:lpstr>Calibri</vt:lpstr>
      <vt:lpstr>Franklin Gothic Book</vt:lpstr>
      <vt:lpstr>FranklinGothic</vt:lpstr>
      <vt:lpstr>H Franklin Gothic Heavy</vt:lpstr>
      <vt:lpstr>Purple</vt:lpstr>
      <vt:lpstr>Black</vt:lpstr>
      <vt:lpstr>White</vt:lpstr>
      <vt:lpstr>Blue</vt:lpstr>
      <vt:lpstr>AEC PP 2</vt:lpstr>
      <vt:lpstr>The Australian Electoral Commission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Electoral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Enhancement of participation by Special categories of Voters</dc:title>
  <dc:creator>Tim McLaren</dc:creator>
  <cp:lastModifiedBy>Carla Ward</cp:lastModifiedBy>
  <cp:revision>27</cp:revision>
  <dcterms:created xsi:type="dcterms:W3CDTF">2016-10-07T03:02:14Z</dcterms:created>
  <dcterms:modified xsi:type="dcterms:W3CDTF">2016-10-13T06:09:03Z</dcterms:modified>
</cp:coreProperties>
</file>