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98" r:id="rId3"/>
  </p:sldMasterIdLst>
  <p:notesMasterIdLst>
    <p:notesMasterId r:id="rId19"/>
  </p:notesMasterIdLst>
  <p:handoutMasterIdLst>
    <p:handoutMasterId r:id="rId20"/>
  </p:handoutMasterIdLst>
  <p:sldIdLst>
    <p:sldId id="348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34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71" autoAdjust="0"/>
  </p:normalViewPr>
  <p:slideViewPr>
    <p:cSldViewPr>
      <p:cViewPr varScale="1">
        <p:scale>
          <a:sx n="70" d="100"/>
          <a:sy n="70" d="100"/>
        </p:scale>
        <p:origin x="552" y="7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5894035-CC9E-4643-BB4E-20A5B5A2318F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D04E000-643C-42B9-AB76-FAFCDBFB5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940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1D7696F-4C94-4B29-BF27-535001CB4449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1C148F3-C6FD-42AF-AD83-A3AC0477F2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44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148F3-C6FD-42AF-AD83-A3AC0477F2B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6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6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2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4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1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2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7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4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40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34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70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1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13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9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7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8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93663"/>
            <a:ext cx="1225550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53" y="93663"/>
            <a:ext cx="1225550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2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82"/>
            <a:ext cx="1235063" cy="1508760"/>
          </a:xfrm>
          <a:prstGeom prst="rect">
            <a:avLst/>
          </a:prstGeom>
          <a:ln w="9525">
            <a:solidFill>
              <a:schemeClr val="tx1"/>
            </a:solidFill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76200"/>
            <a:ext cx="1219200" cy="1489382"/>
          </a:xfrm>
          <a:prstGeom prst="rect">
            <a:avLst/>
          </a:prstGeom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221934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75606"/>
            <a:ext cx="1185647" cy="144839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582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6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4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1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9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9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C5A6-0DCB-4232-BBEE-97E3C9692E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2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80A88E-229F-4221-A1C6-570AF10471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2" r:id="rId2"/>
    <p:sldLayoutId id="2147483700" r:id="rId3"/>
    <p:sldLayoutId id="2147483711" r:id="rId4"/>
    <p:sldLayoutId id="2147483704" r:id="rId5"/>
    <p:sldLayoutId id="2147483705" r:id="rId6"/>
    <p:sldLayoutId id="2147483708" r:id="rId7"/>
    <p:sldLayoutId id="214748370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-228600" y="1295400"/>
            <a:ext cx="89154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63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Voter Education Through Informal Channel</a:t>
            </a:r>
            <a:endParaRPr lang="en-US" sz="6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763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Subtitle 6"/>
          <p:cNvSpPr txBox="1">
            <a:spLocks/>
          </p:cNvSpPr>
          <p:nvPr/>
        </p:nvSpPr>
        <p:spPr>
          <a:xfrm>
            <a:off x="0" y="4800600"/>
            <a:ext cx="84582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000" b="1" spc="-100" dirty="0" smtClean="0">
                <a:latin typeface="+mj-lt"/>
                <a:cs typeface="Arial" pitchFamily="34" charset="0"/>
              </a:rPr>
              <a:t>By:</a:t>
            </a: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000" b="1" spc="-100" dirty="0" smtClean="0">
                <a:latin typeface="+mj-lt"/>
                <a:cs typeface="Arial" pitchFamily="34" charset="0"/>
              </a:rPr>
              <a:t>ALTAF AHMAD</a:t>
            </a: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000" b="1" spc="-100" dirty="0" smtClean="0">
                <a:latin typeface="+mj-lt"/>
                <a:cs typeface="Arial" pitchFamily="34" charset="0"/>
              </a:rPr>
              <a:t>DIRECTOR </a:t>
            </a: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000" b="1" spc="-100" dirty="0" smtClean="0">
                <a:latin typeface="+mj-lt"/>
                <a:cs typeface="Arial" pitchFamily="34" charset="0"/>
              </a:rPr>
              <a:t>(Public Relations / Political Finance)</a:t>
            </a:r>
          </a:p>
          <a:p>
            <a:pPr marL="3429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sz="2000" b="1" spc="-100" dirty="0" smtClean="0">
                <a:latin typeface="+mj-lt"/>
                <a:cs typeface="Arial" pitchFamily="34" charset="0"/>
              </a:rPr>
              <a:t>ELECTION COMMISSION OF PAKISTAN</a:t>
            </a:r>
          </a:p>
        </p:txBody>
      </p:sp>
      <p:pic>
        <p:nvPicPr>
          <p:cNvPr id="1026" name="Picture 2" descr="C:\Users\JALIB\Desktop\pakistan_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28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219200"/>
            <a:ext cx="89154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Pakistan Boys Scouts Association/Pakistan Girls Guide Association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3429000"/>
            <a:ext cx="7010400" cy="2971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Door to door awareness campaign could easily be carried out through the network of PBSA+PGGA.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2192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10. Agriculture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438400"/>
            <a:ext cx="7467601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Dissemination of voter education messages through farmers community meetings, Field offices.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4478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Private Telecom Sector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3124200"/>
            <a:ext cx="7467600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Dissemination of VE messages SMS and Pre Recorded messages etc.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Printing of Awareness messages on the cellular phone bills.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2192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Pakistan Railways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1" y="2438400"/>
            <a:ext cx="7010400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Printing or placing banners and posters on the train/Railway Stations.</a:t>
            </a: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VE messages on the train tickets.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524000"/>
            <a:ext cx="89154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13. Civil Aviation Authority</a:t>
            </a:r>
          </a:p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(CAA)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3429000"/>
            <a:ext cx="7391400" cy="2362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Placing banners and posters on the prominent spots of Airports.</a:t>
            </a:r>
            <a:endParaRPr kumimoji="0" lang="en-US" sz="4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743200"/>
            <a:ext cx="7696200" cy="2895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570" y="1676400"/>
            <a:ext cx="838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AU" sz="2800" dirty="0"/>
          </a:p>
        </p:txBody>
      </p:sp>
      <p:pic>
        <p:nvPicPr>
          <p:cNvPr id="1027" name="Picture 3" descr="C:\Users\dgb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66439">
            <a:off x="2365417" y="2331820"/>
            <a:ext cx="3457652" cy="22061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52800"/>
            <a:ext cx="8407075" cy="2819400"/>
          </a:xfrm>
        </p:spPr>
        <p:txBody>
          <a:bodyPr/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Holding of awareness and orientation sessions in colleges and universities through Debates, Cultural and Sports activities.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3622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8600" y="2362200"/>
            <a:ext cx="7010400" cy="426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endParaRPr lang="en-US" sz="2600" b="1" spc="-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-228600" y="1524000"/>
            <a:ext cx="89154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63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1. Inclusion of Vote/Election</a:t>
            </a:r>
          </a:p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63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Related Topics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763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4478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635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Voters Education Messages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7635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362200"/>
            <a:ext cx="8407075" cy="434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WAPDA: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Printing voter education messages on the Electricity bills like “NAB’s message.</a:t>
            </a:r>
          </a:p>
          <a:p>
            <a:pPr lvl="0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SUI GAS: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VE messages on the Sui Gas bills</a:t>
            </a:r>
          </a:p>
          <a:p>
            <a:pPr lvl="0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PTCL: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Printing VE message on the Phone bills messages.</a:t>
            </a: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990600"/>
            <a:ext cx="89154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National Highways</a:t>
            </a:r>
          </a:p>
          <a:p>
            <a:pPr algn="ctr">
              <a:defRPr/>
            </a:pP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>
              <a:defRPr/>
            </a:pP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Motor Ways</a:t>
            </a:r>
            <a:endParaRPr lang="en-US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048000"/>
            <a:ext cx="8407075" cy="381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Displays of ECP’s banners on the Key Junctions and prominent spots of toll-Plazas.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Sticking ECP’s messages – Stickers at the back of Public Transport, Flyers etc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3716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Religious Affairs Division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125" y="2514600"/>
            <a:ext cx="8407075" cy="3505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Highlighting the importance of women voters, discouraging the trend of barring/banning women from voting.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Contact with the Admin wing of </a:t>
            </a:r>
            <a:r>
              <a:rPr lang="en-US" sz="3000" b="1" cap="all" dirty="0" err="1" smtClean="0">
                <a:latin typeface="Times New Roman" pitchFamily="18" charset="0"/>
                <a:cs typeface="Times New Roman" pitchFamily="18" charset="0"/>
              </a:rPr>
              <a:t>Wifa-qul-Madaris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for issuance of instructions of inclusion of importance of vote and women voters/persons with disabilities in the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b="1" cap="all" dirty="0" err="1" smtClean="0">
                <a:latin typeface="Times New Roman" pitchFamily="18" charset="0"/>
                <a:cs typeface="Times New Roman" pitchFamily="18" charset="0"/>
              </a:rPr>
              <a:t>artib</a:t>
            </a:r>
            <a:r>
              <a:rPr lang="en-US" sz="3000" b="1" cap="all" dirty="0" smtClean="0">
                <a:latin typeface="Times New Roman" pitchFamily="18" charset="0"/>
                <a:cs typeface="Times New Roman" pitchFamily="18" charset="0"/>
              </a:rPr>
              <a:t>-e-</a:t>
            </a:r>
            <a:r>
              <a:rPr lang="en-US" sz="3000" b="1" cap="all" dirty="0" err="1" smtClean="0">
                <a:latin typeface="Times New Roman" pitchFamily="18" charset="0"/>
                <a:cs typeface="Times New Roman" pitchFamily="18" charset="0"/>
              </a:rPr>
              <a:t>Khutbath</a:t>
            </a:r>
            <a:r>
              <a:rPr lang="en-US" sz="3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cap="all" dirty="0" err="1" smtClean="0">
                <a:latin typeface="Times New Roman" pitchFamily="18" charset="0"/>
                <a:cs typeface="Times New Roman" pitchFamily="18" charset="0"/>
              </a:rPr>
              <a:t>Juma</a:t>
            </a:r>
            <a:r>
              <a:rPr lang="en-US" sz="30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all registered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madaris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under their board</a:t>
            </a:r>
            <a:r>
              <a:rPr lang="en-US" sz="30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1752600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Local Government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3048000"/>
            <a:ext cx="7391401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Dissemination of Voter Education messages at all offices of the Union Council halls.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592759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Postal Services Division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438400"/>
            <a:ext cx="7162801" cy="304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Issue special postage tickets/stamp to create awareness on the strength of vote.</a:t>
            </a:r>
            <a:endParaRPr kumimoji="0" lang="en-US" sz="40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668959"/>
            <a:ext cx="89154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Provincial Health Ministry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3048000"/>
            <a:ext cx="7645075" cy="2209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just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Awareness messages at all field offices especially family planning centers.</a:t>
            </a:r>
            <a:endParaRPr kumimoji="0" lang="en-US" sz="48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885332"/>
            <a:ext cx="8407075" cy="1600200"/>
          </a:xfrm>
        </p:spPr>
        <p:txBody>
          <a:bodyPr/>
          <a:lstStyle/>
          <a:p>
            <a:pPr algn="ctr"/>
            <a:r>
              <a:rPr lang="en-AU" sz="4000" b="1" u="sng" dirty="0" smtClean="0">
                <a:latin typeface="+mn-lt"/>
              </a:rPr>
              <a:t/>
            </a:r>
            <a:br>
              <a:rPr lang="en-AU" sz="40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r>
              <a:rPr lang="en-AU" sz="3600" b="1" u="sng" dirty="0" smtClean="0">
                <a:latin typeface="+mn-lt"/>
              </a:rPr>
              <a:t/>
            </a:r>
            <a:br>
              <a:rPr lang="en-AU" sz="3600" b="1" u="sng" dirty="0" smtClean="0">
                <a:latin typeface="+mn-lt"/>
              </a:rPr>
            </a:b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7FC5A6-0DCB-4232-BBEE-97E3C9692EB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38400"/>
            <a:ext cx="7696200" cy="373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3600" i="0" u="sng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3600" u="sng" spc="-1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40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AU" sz="3600" b="1" i="0" u="sng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447800"/>
            <a:ext cx="89154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National Database And Registration Authority (NADRA)</a:t>
            </a:r>
            <a:endParaRPr lang="en-US" sz="4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JALIB\Desktop\pakistan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94986"/>
            <a:ext cx="1803400" cy="1352814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819400"/>
            <a:ext cx="8407075" cy="3886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Flashing of voter education messages on the website.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Voter education materials will also be disseminated in NADRA’s field offices.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Awareness campaign for new eligible citizens to get CNIC and register on the electoral rolls/Utilize the mobile vans of NADRA.</a:t>
            </a:r>
            <a:endParaRPr kumimoji="0" lang="en-US" sz="3200" b="1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Custom 8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F3A447"/>
      </a:accent1>
      <a:accent2>
        <a:srgbClr val="FEFAC9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161</Words>
  <Application>Microsoft Office PowerPoint</Application>
  <PresentationFormat>On-screen Show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Custom Design</vt:lpstr>
      <vt:lpstr>1_Custom Design</vt:lpstr>
      <vt:lpstr>Adjacency</vt:lpstr>
      <vt:lpstr>PowerPoint Presentation</vt:lpstr>
      <vt:lpstr> Holding of awareness and orientation sessions in colleges and universities through Debates, Cultural and Sports activities.</vt:lpstr>
      <vt:lpstr>   </vt:lpstr>
      <vt:lpstr>   </vt:lpstr>
      <vt:lpstr>PowerPoint Presentation</vt:lpstr>
      <vt:lpstr>PowerPoint Presentation</vt:lpstr>
      <vt:lpstr>   </vt:lpstr>
      <vt:lpstr>   </vt:lpstr>
      <vt:lpstr>   </vt:lpstr>
      <vt:lpstr>   </vt:lpstr>
      <vt:lpstr>   </vt:lpstr>
      <vt:lpstr>   </vt:lpstr>
      <vt:lpstr>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Kulsoom</dc:creator>
  <cp:lastModifiedBy>gavs1</cp:lastModifiedBy>
  <cp:revision>563</cp:revision>
  <dcterms:created xsi:type="dcterms:W3CDTF">2006-08-16T00:00:00Z</dcterms:created>
  <dcterms:modified xsi:type="dcterms:W3CDTF">2016-10-19T06:08:06Z</dcterms:modified>
</cp:coreProperties>
</file>