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5" r:id="rId3"/>
    <p:sldId id="266" r:id="rId4"/>
    <p:sldId id="276" r:id="rId5"/>
    <p:sldId id="286" r:id="rId6"/>
    <p:sldId id="282" r:id="rId7"/>
    <p:sldId id="287" r:id="rId8"/>
    <p:sldId id="281" r:id="rId9"/>
    <p:sldId id="279" r:id="rId10"/>
    <p:sldId id="280" r:id="rId11"/>
    <p:sldId id="267" r:id="rId12"/>
    <p:sldId id="271" r:id="rId13"/>
    <p:sldId id="283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5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234" autoAdjust="0"/>
  </p:normalViewPr>
  <p:slideViewPr>
    <p:cSldViewPr>
      <p:cViewPr>
        <p:scale>
          <a:sx n="82" d="100"/>
          <a:sy n="82" d="100"/>
        </p:scale>
        <p:origin x="-80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34" d="100"/>
          <a:sy n="34" d="100"/>
        </p:scale>
        <p:origin x="-2256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7C4098-8356-488F-83DE-B88F0F9D247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D1DC81-6C3E-4A54-BDC6-C0A7D872B428}" type="asst">
      <dgm:prSet phldrT="[Text]" custT="1"/>
      <dgm:spPr/>
      <dgm:t>
        <a:bodyPr/>
        <a:lstStyle/>
        <a:p>
          <a:r>
            <a:rPr lang="en-US" sz="1800" dirty="0" smtClean="0"/>
            <a:t>Informal </a:t>
          </a:r>
          <a:endParaRPr lang="en-US" sz="1800" dirty="0"/>
        </a:p>
      </dgm:t>
    </dgm:pt>
    <dgm:pt modelId="{CD22405D-8DE7-4805-8583-91FEC6287CD0}" type="parTrans" cxnId="{B8267F89-1764-48D6-B352-9ABB37E0429F}">
      <dgm:prSet/>
      <dgm:spPr/>
      <dgm:t>
        <a:bodyPr/>
        <a:lstStyle/>
        <a:p>
          <a:endParaRPr lang="en-US" sz="1800"/>
        </a:p>
      </dgm:t>
    </dgm:pt>
    <dgm:pt modelId="{3DEF7C77-35A8-444F-9B5B-2E5D77400DEE}" type="sibTrans" cxnId="{B8267F89-1764-48D6-B352-9ABB37E0429F}">
      <dgm:prSet/>
      <dgm:spPr/>
      <dgm:t>
        <a:bodyPr/>
        <a:lstStyle/>
        <a:p>
          <a:endParaRPr lang="en-US" sz="1800"/>
        </a:p>
      </dgm:t>
    </dgm:pt>
    <dgm:pt modelId="{51AB23A6-31B7-4303-8DC4-98B31401E839}" type="asst">
      <dgm:prSet custT="1"/>
      <dgm:spPr/>
      <dgm:t>
        <a:bodyPr/>
        <a:lstStyle/>
        <a:p>
          <a:r>
            <a:rPr lang="en-US" sz="1800" dirty="0" smtClean="0"/>
            <a:t>Formal Channels</a:t>
          </a:r>
          <a:endParaRPr lang="en-US" sz="1800" dirty="0"/>
        </a:p>
      </dgm:t>
    </dgm:pt>
    <dgm:pt modelId="{CECB2016-F1D7-42E1-AECF-8FEB60AE1DF8}" type="parTrans" cxnId="{79400C24-F298-45AC-828D-5FCF5849D447}">
      <dgm:prSet/>
      <dgm:spPr/>
      <dgm:t>
        <a:bodyPr/>
        <a:lstStyle/>
        <a:p>
          <a:endParaRPr lang="en-US" sz="1800"/>
        </a:p>
      </dgm:t>
    </dgm:pt>
    <dgm:pt modelId="{3BB42A20-BB3C-48C7-AFEE-058A7B92EEE4}" type="sibTrans" cxnId="{79400C24-F298-45AC-828D-5FCF5849D447}">
      <dgm:prSet/>
      <dgm:spPr/>
      <dgm:t>
        <a:bodyPr/>
        <a:lstStyle/>
        <a:p>
          <a:endParaRPr lang="en-US" sz="1800"/>
        </a:p>
      </dgm:t>
    </dgm:pt>
    <dgm:pt modelId="{E1AD22E9-C45F-4799-9937-BAD3C596BFE0}">
      <dgm:prSet phldrT="[Text]" custT="1"/>
      <dgm:spPr/>
      <dgm:t>
        <a:bodyPr/>
        <a:lstStyle/>
        <a:p>
          <a:r>
            <a:rPr lang="en-US" sz="1800" dirty="0" smtClean="0"/>
            <a:t>Voter Education Channels </a:t>
          </a:r>
          <a:endParaRPr lang="en-US" sz="1800" dirty="0"/>
        </a:p>
      </dgm:t>
    </dgm:pt>
    <dgm:pt modelId="{86550103-087C-4053-ABCA-64D5A4244AC7}" type="sibTrans" cxnId="{E3F22194-AF09-4643-ACD2-2FEBA270A0C1}">
      <dgm:prSet/>
      <dgm:spPr/>
      <dgm:t>
        <a:bodyPr/>
        <a:lstStyle/>
        <a:p>
          <a:endParaRPr lang="en-US" sz="1800"/>
        </a:p>
      </dgm:t>
    </dgm:pt>
    <dgm:pt modelId="{77942D82-DA30-4638-A9F3-6765419A44BB}" type="parTrans" cxnId="{E3F22194-AF09-4643-ACD2-2FEBA270A0C1}">
      <dgm:prSet/>
      <dgm:spPr/>
      <dgm:t>
        <a:bodyPr/>
        <a:lstStyle/>
        <a:p>
          <a:endParaRPr lang="en-US" sz="1800"/>
        </a:p>
      </dgm:t>
    </dgm:pt>
    <dgm:pt modelId="{7FCCAF58-D897-49D6-9E3A-812098B12C8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Training</a:t>
          </a:r>
        </a:p>
      </dgm:t>
    </dgm:pt>
    <dgm:pt modelId="{FBE209F3-07D2-425D-81CC-E6D0D66A586A}" type="parTrans" cxnId="{009048E7-786A-4197-B4A1-17FE9448D17A}">
      <dgm:prSet/>
      <dgm:spPr/>
      <dgm:t>
        <a:bodyPr/>
        <a:lstStyle/>
        <a:p>
          <a:endParaRPr lang="en-US" sz="1800"/>
        </a:p>
      </dgm:t>
    </dgm:pt>
    <dgm:pt modelId="{DAFFF052-EDB5-48B2-B78C-9DA03B8A6C56}" type="sibTrans" cxnId="{009048E7-786A-4197-B4A1-17FE9448D17A}">
      <dgm:prSet/>
      <dgm:spPr/>
      <dgm:t>
        <a:bodyPr/>
        <a:lstStyle/>
        <a:p>
          <a:endParaRPr lang="en-US" sz="1800"/>
        </a:p>
      </dgm:t>
    </dgm:pt>
    <dgm:pt modelId="{236E5DCC-61BE-47B5-98E2-7CAC963B533E}">
      <dgm:prSet custT="1"/>
      <dgm:spPr/>
      <dgm:t>
        <a:bodyPr/>
        <a:lstStyle/>
        <a:p>
          <a:r>
            <a:rPr lang="en-US" sz="1800" dirty="0" smtClean="0"/>
            <a:t>Secondary level School Curriculum </a:t>
          </a:r>
          <a:endParaRPr lang="en-US" sz="1800" dirty="0"/>
        </a:p>
      </dgm:t>
    </dgm:pt>
    <dgm:pt modelId="{14ACF450-007B-4072-ACA7-78A178DCCD25}" type="parTrans" cxnId="{4FF99375-E2DE-4803-8BC6-4FA6670780E7}">
      <dgm:prSet/>
      <dgm:spPr/>
      <dgm:t>
        <a:bodyPr/>
        <a:lstStyle/>
        <a:p>
          <a:endParaRPr lang="en-US" sz="1800"/>
        </a:p>
      </dgm:t>
    </dgm:pt>
    <dgm:pt modelId="{AEFDFFCC-DD96-49B4-9412-B32245A5022B}" type="sibTrans" cxnId="{4FF99375-E2DE-4803-8BC6-4FA6670780E7}">
      <dgm:prSet/>
      <dgm:spPr/>
      <dgm:t>
        <a:bodyPr/>
        <a:lstStyle/>
        <a:p>
          <a:endParaRPr lang="en-US" sz="1800"/>
        </a:p>
      </dgm:t>
    </dgm:pt>
    <dgm:pt modelId="{71D15828-B2E4-4683-BD9B-8F9CAE15B1BB}">
      <dgm:prSet custT="1"/>
      <dgm:spPr/>
      <dgm:t>
        <a:bodyPr/>
        <a:lstStyle/>
        <a:p>
          <a:r>
            <a:rPr lang="en-US" sz="1800" dirty="0" smtClean="0"/>
            <a:t>Audio</a:t>
          </a:r>
          <a:endParaRPr lang="en-US" sz="1800" dirty="0"/>
        </a:p>
      </dgm:t>
    </dgm:pt>
    <dgm:pt modelId="{8B0B9EDC-8FB6-421D-92BE-6C726AC9EB3E}" type="parTrans" cxnId="{5CD650F3-409A-47E5-B88B-DD37CF669531}">
      <dgm:prSet/>
      <dgm:spPr/>
      <dgm:t>
        <a:bodyPr/>
        <a:lstStyle/>
        <a:p>
          <a:endParaRPr lang="en-US" sz="1800"/>
        </a:p>
      </dgm:t>
    </dgm:pt>
    <dgm:pt modelId="{6CE933FA-06ED-4804-94E0-238DF00A7EF3}" type="sibTrans" cxnId="{5CD650F3-409A-47E5-B88B-DD37CF669531}">
      <dgm:prSet/>
      <dgm:spPr/>
      <dgm:t>
        <a:bodyPr/>
        <a:lstStyle/>
        <a:p>
          <a:endParaRPr lang="en-US" sz="1800"/>
        </a:p>
      </dgm:t>
    </dgm:pt>
    <dgm:pt modelId="{DA108854-2054-49AB-B7FD-EE8B591B95CB}">
      <dgm:prSet custT="1"/>
      <dgm:spPr/>
      <dgm:t>
        <a:bodyPr/>
        <a:lstStyle/>
        <a:p>
          <a:r>
            <a:rPr lang="en-US" sz="1800" dirty="0" smtClean="0"/>
            <a:t>Visual</a:t>
          </a:r>
          <a:endParaRPr lang="en-US" sz="1800" dirty="0"/>
        </a:p>
      </dgm:t>
    </dgm:pt>
    <dgm:pt modelId="{195B853C-AB06-45B0-BDA1-C2664D548549}" type="parTrans" cxnId="{13E57C32-6982-4FB7-9970-093B1F2C9E9E}">
      <dgm:prSet/>
      <dgm:spPr/>
      <dgm:t>
        <a:bodyPr/>
        <a:lstStyle/>
        <a:p>
          <a:endParaRPr lang="en-US" sz="1800"/>
        </a:p>
      </dgm:t>
    </dgm:pt>
    <dgm:pt modelId="{205A125F-094A-46C8-B131-F97ABD50EBCE}" type="sibTrans" cxnId="{13E57C32-6982-4FB7-9970-093B1F2C9E9E}">
      <dgm:prSet/>
      <dgm:spPr/>
      <dgm:t>
        <a:bodyPr/>
        <a:lstStyle/>
        <a:p>
          <a:endParaRPr lang="en-US" sz="1800"/>
        </a:p>
      </dgm:t>
    </dgm:pt>
    <dgm:pt modelId="{3B9617B7-4F30-45DB-A710-F2E17443F4D0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b="1" dirty="0" smtClean="0"/>
            <a:t>Interactive Programs </a:t>
          </a:r>
          <a:endParaRPr lang="en-US" sz="1800" b="1" dirty="0"/>
        </a:p>
      </dgm:t>
    </dgm:pt>
    <dgm:pt modelId="{DE889320-681D-4DB6-83BB-58168F04066E}" type="parTrans" cxnId="{70C6AFD2-1E48-4567-A38F-B95CDDAF8DBA}">
      <dgm:prSet/>
      <dgm:spPr/>
      <dgm:t>
        <a:bodyPr/>
        <a:lstStyle/>
        <a:p>
          <a:endParaRPr lang="en-US" sz="1800"/>
        </a:p>
      </dgm:t>
    </dgm:pt>
    <dgm:pt modelId="{9B81E7E2-2954-4803-A745-95A6A9C19F72}" type="sibTrans" cxnId="{70C6AFD2-1E48-4567-A38F-B95CDDAF8DBA}">
      <dgm:prSet/>
      <dgm:spPr/>
      <dgm:t>
        <a:bodyPr/>
        <a:lstStyle/>
        <a:p>
          <a:endParaRPr lang="en-US" sz="1800"/>
        </a:p>
      </dgm:t>
    </dgm:pt>
    <dgm:pt modelId="{E0A62EE0-DE8D-44A6-AD3C-523F4569A28F}">
      <dgm:prSet custT="1"/>
      <dgm:spPr/>
      <dgm:t>
        <a:bodyPr/>
        <a:lstStyle/>
        <a:p>
          <a:r>
            <a:rPr lang="en-US" sz="1800" dirty="0" smtClean="0"/>
            <a:t>University Courses</a:t>
          </a:r>
          <a:endParaRPr lang="en-US" sz="1800" dirty="0"/>
        </a:p>
      </dgm:t>
    </dgm:pt>
    <dgm:pt modelId="{C2062C42-0F9C-4738-A7AB-2C3D6ACAE51B}" type="parTrans" cxnId="{68E852C9-1E51-41F4-9531-1C0074505C47}">
      <dgm:prSet/>
      <dgm:spPr/>
      <dgm:t>
        <a:bodyPr/>
        <a:lstStyle/>
        <a:p>
          <a:endParaRPr lang="en-US" sz="1800"/>
        </a:p>
      </dgm:t>
    </dgm:pt>
    <dgm:pt modelId="{48A5E124-4CE3-4BD8-8D81-080E2951B9EA}" type="sibTrans" cxnId="{68E852C9-1E51-41F4-9531-1C0074505C47}">
      <dgm:prSet/>
      <dgm:spPr/>
      <dgm:t>
        <a:bodyPr/>
        <a:lstStyle/>
        <a:p>
          <a:endParaRPr lang="en-US" sz="1800"/>
        </a:p>
      </dgm:t>
    </dgm:pt>
    <dgm:pt modelId="{9145F8C0-AA5B-4F88-A1AC-F363B3841FCB}" type="pres">
      <dgm:prSet presAssocID="{4D7C4098-8356-488F-83DE-B88F0F9D247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A00B530-0E96-457B-A247-6D212FC67571}" type="pres">
      <dgm:prSet presAssocID="{E1AD22E9-C45F-4799-9937-BAD3C596BFE0}" presName="hierRoot1" presStyleCnt="0">
        <dgm:presLayoutVars>
          <dgm:hierBranch val="init"/>
        </dgm:presLayoutVars>
      </dgm:prSet>
      <dgm:spPr/>
    </dgm:pt>
    <dgm:pt modelId="{F17D1534-4209-4B05-B76A-27E3643674DF}" type="pres">
      <dgm:prSet presAssocID="{E1AD22E9-C45F-4799-9937-BAD3C596BFE0}" presName="rootComposite1" presStyleCnt="0"/>
      <dgm:spPr/>
    </dgm:pt>
    <dgm:pt modelId="{195C2C72-8809-43F0-BE3C-35F9EC4E1395}" type="pres">
      <dgm:prSet presAssocID="{E1AD22E9-C45F-4799-9937-BAD3C596BFE0}" presName="rootText1" presStyleLbl="node0" presStyleIdx="0" presStyleCnt="1" custLinFactNeighborX="1383" custLinFactNeighborY="-109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3C4DE8-AFC1-4962-8A86-1894CD3F752B}" type="pres">
      <dgm:prSet presAssocID="{E1AD22E9-C45F-4799-9937-BAD3C596BFE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113DA34-90E6-4C71-8DA0-0B6714CE9B7B}" type="pres">
      <dgm:prSet presAssocID="{E1AD22E9-C45F-4799-9937-BAD3C596BFE0}" presName="hierChild2" presStyleCnt="0"/>
      <dgm:spPr/>
    </dgm:pt>
    <dgm:pt modelId="{66276A81-DC34-46B1-89B7-87767DC083A0}" type="pres">
      <dgm:prSet presAssocID="{E1AD22E9-C45F-4799-9937-BAD3C596BFE0}" presName="hierChild3" presStyleCnt="0"/>
      <dgm:spPr/>
    </dgm:pt>
    <dgm:pt modelId="{059770F5-9953-469C-9304-0152F13BDFB8}" type="pres">
      <dgm:prSet presAssocID="{CECB2016-F1D7-42E1-AECF-8FEB60AE1DF8}" presName="Name111" presStyleLbl="parChTrans1D2" presStyleIdx="0" presStyleCnt="2"/>
      <dgm:spPr/>
      <dgm:t>
        <a:bodyPr/>
        <a:lstStyle/>
        <a:p>
          <a:endParaRPr lang="en-US"/>
        </a:p>
      </dgm:t>
    </dgm:pt>
    <dgm:pt modelId="{91E5B809-1B41-4A33-84A6-F8C9D310FCFF}" type="pres">
      <dgm:prSet presAssocID="{51AB23A6-31B7-4303-8DC4-98B31401E839}" presName="hierRoot3" presStyleCnt="0">
        <dgm:presLayoutVars>
          <dgm:hierBranch val="init"/>
        </dgm:presLayoutVars>
      </dgm:prSet>
      <dgm:spPr/>
    </dgm:pt>
    <dgm:pt modelId="{3A2619AA-39DB-4AB7-92BC-15AEAE8EFCC7}" type="pres">
      <dgm:prSet presAssocID="{51AB23A6-31B7-4303-8DC4-98B31401E839}" presName="rootComposite3" presStyleCnt="0"/>
      <dgm:spPr/>
    </dgm:pt>
    <dgm:pt modelId="{5EDA3417-3D46-4E5A-BD9C-0AA9287C4526}" type="pres">
      <dgm:prSet presAssocID="{51AB23A6-31B7-4303-8DC4-98B31401E839}" presName="rootText3" presStyleLbl="asst1" presStyleIdx="0" presStyleCnt="2" custScaleX="1163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543DC9-B61B-4F0B-A18D-1A13DEE0EF5F}" type="pres">
      <dgm:prSet presAssocID="{51AB23A6-31B7-4303-8DC4-98B31401E839}" presName="rootConnector3" presStyleLbl="asst1" presStyleIdx="0" presStyleCnt="2"/>
      <dgm:spPr/>
      <dgm:t>
        <a:bodyPr/>
        <a:lstStyle/>
        <a:p>
          <a:endParaRPr lang="en-US"/>
        </a:p>
      </dgm:t>
    </dgm:pt>
    <dgm:pt modelId="{B6ECBF93-F874-414B-90AF-7942A6F10086}" type="pres">
      <dgm:prSet presAssocID="{51AB23A6-31B7-4303-8DC4-98B31401E839}" presName="hierChild6" presStyleCnt="0"/>
      <dgm:spPr/>
    </dgm:pt>
    <dgm:pt modelId="{EF0AFB55-9D2E-4F8E-A41A-33C93C9DBFEA}" type="pres">
      <dgm:prSet presAssocID="{14ACF450-007B-4072-ACA7-78A178DCCD25}" presName="Name37" presStyleLbl="parChTrans1D3" presStyleIdx="0" presStyleCnt="6"/>
      <dgm:spPr/>
      <dgm:t>
        <a:bodyPr/>
        <a:lstStyle/>
        <a:p>
          <a:endParaRPr lang="en-US"/>
        </a:p>
      </dgm:t>
    </dgm:pt>
    <dgm:pt modelId="{FC06BB57-C707-40A8-BAE0-B2FEFC2D79E4}" type="pres">
      <dgm:prSet presAssocID="{236E5DCC-61BE-47B5-98E2-7CAC963B533E}" presName="hierRoot2" presStyleCnt="0">
        <dgm:presLayoutVars>
          <dgm:hierBranch val="init"/>
        </dgm:presLayoutVars>
      </dgm:prSet>
      <dgm:spPr/>
    </dgm:pt>
    <dgm:pt modelId="{B10D88EF-2E89-40FD-B31A-D4C7A4DF2789}" type="pres">
      <dgm:prSet presAssocID="{236E5DCC-61BE-47B5-98E2-7CAC963B533E}" presName="rootComposite" presStyleCnt="0"/>
      <dgm:spPr/>
    </dgm:pt>
    <dgm:pt modelId="{C14C8379-C7D7-4E41-8711-3FD55B4E1CB0}" type="pres">
      <dgm:prSet presAssocID="{236E5DCC-61BE-47B5-98E2-7CAC963B533E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8B3851-BC53-4CF2-881B-BA6305B81C90}" type="pres">
      <dgm:prSet presAssocID="{236E5DCC-61BE-47B5-98E2-7CAC963B533E}" presName="rootConnector" presStyleLbl="node3" presStyleIdx="0" presStyleCnt="6"/>
      <dgm:spPr/>
      <dgm:t>
        <a:bodyPr/>
        <a:lstStyle/>
        <a:p>
          <a:endParaRPr lang="en-US"/>
        </a:p>
      </dgm:t>
    </dgm:pt>
    <dgm:pt modelId="{0E4FC66E-2617-4CC9-B1EA-2768B33B36CB}" type="pres">
      <dgm:prSet presAssocID="{236E5DCC-61BE-47B5-98E2-7CAC963B533E}" presName="hierChild4" presStyleCnt="0"/>
      <dgm:spPr/>
    </dgm:pt>
    <dgm:pt modelId="{3B8531C6-F782-4E1F-964F-85073D92DBD8}" type="pres">
      <dgm:prSet presAssocID="{236E5DCC-61BE-47B5-98E2-7CAC963B533E}" presName="hierChild5" presStyleCnt="0"/>
      <dgm:spPr/>
    </dgm:pt>
    <dgm:pt modelId="{C5E91E5A-5E97-4270-AA66-210F9404DFB9}" type="pres">
      <dgm:prSet presAssocID="{C2062C42-0F9C-4738-A7AB-2C3D6ACAE51B}" presName="Name37" presStyleLbl="parChTrans1D3" presStyleIdx="1" presStyleCnt="6"/>
      <dgm:spPr/>
      <dgm:t>
        <a:bodyPr/>
        <a:lstStyle/>
        <a:p>
          <a:endParaRPr lang="en-US"/>
        </a:p>
      </dgm:t>
    </dgm:pt>
    <dgm:pt modelId="{1E6D8C15-E64B-4243-8BE5-E8C7FECDE565}" type="pres">
      <dgm:prSet presAssocID="{E0A62EE0-DE8D-44A6-AD3C-523F4569A28F}" presName="hierRoot2" presStyleCnt="0">
        <dgm:presLayoutVars>
          <dgm:hierBranch val="init"/>
        </dgm:presLayoutVars>
      </dgm:prSet>
      <dgm:spPr/>
    </dgm:pt>
    <dgm:pt modelId="{02340D37-2BC6-4B45-BAAE-28370CBFD35D}" type="pres">
      <dgm:prSet presAssocID="{E0A62EE0-DE8D-44A6-AD3C-523F4569A28F}" presName="rootComposite" presStyleCnt="0"/>
      <dgm:spPr/>
    </dgm:pt>
    <dgm:pt modelId="{E190CF37-2C15-4D3A-BE7B-070C133AEF0E}" type="pres">
      <dgm:prSet presAssocID="{E0A62EE0-DE8D-44A6-AD3C-523F4569A28F}" presName="rootText" presStyleLbl="node3" presStyleIdx="1" presStyleCnt="6" custScaleX="89127" custLinFactX="-48697" custLinFactY="-56048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98B522-9095-4D59-896D-F8246F5DCCA9}" type="pres">
      <dgm:prSet presAssocID="{E0A62EE0-DE8D-44A6-AD3C-523F4569A28F}" presName="rootConnector" presStyleLbl="node3" presStyleIdx="1" presStyleCnt="6"/>
      <dgm:spPr/>
      <dgm:t>
        <a:bodyPr/>
        <a:lstStyle/>
        <a:p>
          <a:endParaRPr lang="en-US"/>
        </a:p>
      </dgm:t>
    </dgm:pt>
    <dgm:pt modelId="{38A63729-12D3-4630-9D08-4A2841F1535E}" type="pres">
      <dgm:prSet presAssocID="{E0A62EE0-DE8D-44A6-AD3C-523F4569A28F}" presName="hierChild4" presStyleCnt="0"/>
      <dgm:spPr/>
    </dgm:pt>
    <dgm:pt modelId="{2F8CBFB4-2E71-437F-9B51-B3E15C37DD1D}" type="pres">
      <dgm:prSet presAssocID="{E0A62EE0-DE8D-44A6-AD3C-523F4569A28F}" presName="hierChild5" presStyleCnt="0"/>
      <dgm:spPr/>
    </dgm:pt>
    <dgm:pt modelId="{CDE0A585-228C-4C72-A77A-083CFC30CF74}" type="pres">
      <dgm:prSet presAssocID="{51AB23A6-31B7-4303-8DC4-98B31401E839}" presName="hierChild7" presStyleCnt="0"/>
      <dgm:spPr/>
    </dgm:pt>
    <dgm:pt modelId="{7051F7CD-E729-4899-9904-DC69F1EEAF09}" type="pres">
      <dgm:prSet presAssocID="{CD22405D-8DE7-4805-8583-91FEC6287CD0}" presName="Name111" presStyleLbl="parChTrans1D2" presStyleIdx="1" presStyleCnt="2"/>
      <dgm:spPr/>
      <dgm:t>
        <a:bodyPr/>
        <a:lstStyle/>
        <a:p>
          <a:endParaRPr lang="en-US"/>
        </a:p>
      </dgm:t>
    </dgm:pt>
    <dgm:pt modelId="{740E731C-E6B1-4863-A676-4626FFC9E1FD}" type="pres">
      <dgm:prSet presAssocID="{4DD1DC81-6C3E-4A54-BDC6-C0A7D872B428}" presName="hierRoot3" presStyleCnt="0">
        <dgm:presLayoutVars>
          <dgm:hierBranch val="init"/>
        </dgm:presLayoutVars>
      </dgm:prSet>
      <dgm:spPr/>
    </dgm:pt>
    <dgm:pt modelId="{E833A499-4D47-4D65-8946-1073F99082A6}" type="pres">
      <dgm:prSet presAssocID="{4DD1DC81-6C3E-4A54-BDC6-C0A7D872B428}" presName="rootComposite3" presStyleCnt="0"/>
      <dgm:spPr/>
    </dgm:pt>
    <dgm:pt modelId="{227EFE8F-E706-464B-B622-C02D1EEBD169}" type="pres">
      <dgm:prSet presAssocID="{4DD1DC81-6C3E-4A54-BDC6-C0A7D872B428}" presName="rootText3" presStyleLbl="asst1" presStyleIdx="1" presStyleCnt="2" custLinFactNeighborX="3130" custLinFactNeighborY="-16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6F0567-28BD-4F8E-941D-561403B0E097}" type="pres">
      <dgm:prSet presAssocID="{4DD1DC81-6C3E-4A54-BDC6-C0A7D872B428}" presName="rootConnector3" presStyleLbl="asst1" presStyleIdx="1" presStyleCnt="2"/>
      <dgm:spPr/>
      <dgm:t>
        <a:bodyPr/>
        <a:lstStyle/>
        <a:p>
          <a:endParaRPr lang="en-US"/>
        </a:p>
      </dgm:t>
    </dgm:pt>
    <dgm:pt modelId="{E9653251-FB55-42EF-8A04-49A680BF1432}" type="pres">
      <dgm:prSet presAssocID="{4DD1DC81-6C3E-4A54-BDC6-C0A7D872B428}" presName="hierChild6" presStyleCnt="0"/>
      <dgm:spPr/>
    </dgm:pt>
    <dgm:pt modelId="{84330DB5-FB75-4FA6-9A3F-A17AACA99537}" type="pres">
      <dgm:prSet presAssocID="{FBE209F3-07D2-425D-81CC-E6D0D66A586A}" presName="Name37" presStyleLbl="parChTrans1D3" presStyleIdx="2" presStyleCnt="6"/>
      <dgm:spPr/>
      <dgm:t>
        <a:bodyPr/>
        <a:lstStyle/>
        <a:p>
          <a:endParaRPr lang="en-US"/>
        </a:p>
      </dgm:t>
    </dgm:pt>
    <dgm:pt modelId="{95E2D99C-95A5-4C01-892B-A71900408992}" type="pres">
      <dgm:prSet presAssocID="{7FCCAF58-D897-49D6-9E3A-812098B12C85}" presName="hierRoot2" presStyleCnt="0">
        <dgm:presLayoutVars>
          <dgm:hierBranch val="init"/>
        </dgm:presLayoutVars>
      </dgm:prSet>
      <dgm:spPr/>
    </dgm:pt>
    <dgm:pt modelId="{886957BF-6A06-4E90-8853-55C454958EB8}" type="pres">
      <dgm:prSet presAssocID="{7FCCAF58-D897-49D6-9E3A-812098B12C85}" presName="rootComposite" presStyleCnt="0"/>
      <dgm:spPr/>
    </dgm:pt>
    <dgm:pt modelId="{9B40D14C-C6F9-4F32-9663-F164A6D3AB05}" type="pres">
      <dgm:prSet presAssocID="{7FCCAF58-D897-49D6-9E3A-812098B12C85}" presName="rootText" presStyleLbl="node3" presStyleIdx="2" presStyleCnt="6" custLinFactNeighborX="127" custLinFactNeighborY="-248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69C236-95C6-425C-B443-46D820685844}" type="pres">
      <dgm:prSet presAssocID="{7FCCAF58-D897-49D6-9E3A-812098B12C85}" presName="rootConnector" presStyleLbl="node3" presStyleIdx="2" presStyleCnt="6"/>
      <dgm:spPr/>
      <dgm:t>
        <a:bodyPr/>
        <a:lstStyle/>
        <a:p>
          <a:endParaRPr lang="en-US"/>
        </a:p>
      </dgm:t>
    </dgm:pt>
    <dgm:pt modelId="{660884E9-8F48-46C9-90D2-9925CB01EAC6}" type="pres">
      <dgm:prSet presAssocID="{7FCCAF58-D897-49D6-9E3A-812098B12C85}" presName="hierChild4" presStyleCnt="0"/>
      <dgm:spPr/>
    </dgm:pt>
    <dgm:pt modelId="{A11BCF60-D47F-4B12-810B-657F14B03165}" type="pres">
      <dgm:prSet presAssocID="{7FCCAF58-D897-49D6-9E3A-812098B12C85}" presName="hierChild5" presStyleCnt="0"/>
      <dgm:spPr/>
    </dgm:pt>
    <dgm:pt modelId="{0C89D60D-C0C9-4B64-91D7-52A45646BD4A}" type="pres">
      <dgm:prSet presAssocID="{8B0B9EDC-8FB6-421D-92BE-6C726AC9EB3E}" presName="Name37" presStyleLbl="parChTrans1D3" presStyleIdx="3" presStyleCnt="6"/>
      <dgm:spPr/>
      <dgm:t>
        <a:bodyPr/>
        <a:lstStyle/>
        <a:p>
          <a:endParaRPr lang="en-US"/>
        </a:p>
      </dgm:t>
    </dgm:pt>
    <dgm:pt modelId="{BB3A4D2C-0A13-4A77-844F-5B5D701661F5}" type="pres">
      <dgm:prSet presAssocID="{71D15828-B2E4-4683-BD9B-8F9CAE15B1BB}" presName="hierRoot2" presStyleCnt="0">
        <dgm:presLayoutVars>
          <dgm:hierBranch val="init"/>
        </dgm:presLayoutVars>
      </dgm:prSet>
      <dgm:spPr/>
    </dgm:pt>
    <dgm:pt modelId="{F22F3BF2-189E-48A5-8518-43725679EA7D}" type="pres">
      <dgm:prSet presAssocID="{71D15828-B2E4-4683-BD9B-8F9CAE15B1BB}" presName="rootComposite" presStyleCnt="0"/>
      <dgm:spPr/>
    </dgm:pt>
    <dgm:pt modelId="{0EF0D48F-ABF6-40E1-9739-595A145685AE}" type="pres">
      <dgm:prSet presAssocID="{71D15828-B2E4-4683-BD9B-8F9CAE15B1BB}" presName="rootText" presStyleLbl="node3" presStyleIdx="3" presStyleCnt="6" custLinFactNeighborX="127" custLinFactNeighborY="-372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5DAFB7-BB9A-40F1-A750-3DD9E5C68E9A}" type="pres">
      <dgm:prSet presAssocID="{71D15828-B2E4-4683-BD9B-8F9CAE15B1BB}" presName="rootConnector" presStyleLbl="node3" presStyleIdx="3" presStyleCnt="6"/>
      <dgm:spPr/>
      <dgm:t>
        <a:bodyPr/>
        <a:lstStyle/>
        <a:p>
          <a:endParaRPr lang="en-US"/>
        </a:p>
      </dgm:t>
    </dgm:pt>
    <dgm:pt modelId="{34B99891-083F-43F1-9CB5-81C2AAD2E019}" type="pres">
      <dgm:prSet presAssocID="{71D15828-B2E4-4683-BD9B-8F9CAE15B1BB}" presName="hierChild4" presStyleCnt="0"/>
      <dgm:spPr/>
    </dgm:pt>
    <dgm:pt modelId="{0DE92B48-07C4-4E8C-BC15-09C3D20E4FE1}" type="pres">
      <dgm:prSet presAssocID="{71D15828-B2E4-4683-BD9B-8F9CAE15B1BB}" presName="hierChild5" presStyleCnt="0"/>
      <dgm:spPr/>
    </dgm:pt>
    <dgm:pt modelId="{14C34F0C-4B69-4A7C-8B29-54AA6C9F22F6}" type="pres">
      <dgm:prSet presAssocID="{195B853C-AB06-45B0-BDA1-C2664D548549}" presName="Name37" presStyleLbl="parChTrans1D3" presStyleIdx="4" presStyleCnt="6"/>
      <dgm:spPr/>
      <dgm:t>
        <a:bodyPr/>
        <a:lstStyle/>
        <a:p>
          <a:endParaRPr lang="en-US"/>
        </a:p>
      </dgm:t>
    </dgm:pt>
    <dgm:pt modelId="{F7D2960A-07CC-4057-B2E7-4756D39BB80B}" type="pres">
      <dgm:prSet presAssocID="{DA108854-2054-49AB-B7FD-EE8B591B95CB}" presName="hierRoot2" presStyleCnt="0">
        <dgm:presLayoutVars>
          <dgm:hierBranch val="init"/>
        </dgm:presLayoutVars>
      </dgm:prSet>
      <dgm:spPr/>
    </dgm:pt>
    <dgm:pt modelId="{A7046AD2-328D-45F7-8918-F459262116E6}" type="pres">
      <dgm:prSet presAssocID="{DA108854-2054-49AB-B7FD-EE8B591B95CB}" presName="rootComposite" presStyleCnt="0"/>
      <dgm:spPr/>
    </dgm:pt>
    <dgm:pt modelId="{14D4C887-2990-4043-8CF4-DA962262EBEA}" type="pres">
      <dgm:prSet presAssocID="{DA108854-2054-49AB-B7FD-EE8B591B95CB}" presName="rootText" presStyleLbl="node3" presStyleIdx="4" presStyleCnt="6" custScaleX="105462" custLinFactNeighborX="-5275" custLinFactNeighborY="-495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900FC8-CC32-4E17-9381-B51CE0F77D99}" type="pres">
      <dgm:prSet presAssocID="{DA108854-2054-49AB-B7FD-EE8B591B95CB}" presName="rootConnector" presStyleLbl="node3" presStyleIdx="4" presStyleCnt="6"/>
      <dgm:spPr/>
      <dgm:t>
        <a:bodyPr/>
        <a:lstStyle/>
        <a:p>
          <a:endParaRPr lang="en-US"/>
        </a:p>
      </dgm:t>
    </dgm:pt>
    <dgm:pt modelId="{B4903714-B822-44FD-9771-E0196070EC29}" type="pres">
      <dgm:prSet presAssocID="{DA108854-2054-49AB-B7FD-EE8B591B95CB}" presName="hierChild4" presStyleCnt="0"/>
      <dgm:spPr/>
    </dgm:pt>
    <dgm:pt modelId="{B36A0DA6-0513-4D22-A087-E9521E16404B}" type="pres">
      <dgm:prSet presAssocID="{DA108854-2054-49AB-B7FD-EE8B591B95CB}" presName="hierChild5" presStyleCnt="0"/>
      <dgm:spPr/>
    </dgm:pt>
    <dgm:pt modelId="{F0FBB61D-4F44-4C8A-9546-495360C93FE8}" type="pres">
      <dgm:prSet presAssocID="{DE889320-681D-4DB6-83BB-58168F04066E}" presName="Name37" presStyleLbl="parChTrans1D3" presStyleIdx="5" presStyleCnt="6"/>
      <dgm:spPr/>
      <dgm:t>
        <a:bodyPr/>
        <a:lstStyle/>
        <a:p>
          <a:endParaRPr lang="en-US"/>
        </a:p>
      </dgm:t>
    </dgm:pt>
    <dgm:pt modelId="{E5F988B8-9E3B-473A-8860-BDA34F69ECE4}" type="pres">
      <dgm:prSet presAssocID="{3B9617B7-4F30-45DB-A710-F2E17443F4D0}" presName="hierRoot2" presStyleCnt="0">
        <dgm:presLayoutVars>
          <dgm:hierBranch val="init"/>
        </dgm:presLayoutVars>
      </dgm:prSet>
      <dgm:spPr/>
    </dgm:pt>
    <dgm:pt modelId="{FAAE27CA-E067-4E3D-BAD2-2E1417BA7626}" type="pres">
      <dgm:prSet presAssocID="{3B9617B7-4F30-45DB-A710-F2E17443F4D0}" presName="rootComposite" presStyleCnt="0"/>
      <dgm:spPr/>
    </dgm:pt>
    <dgm:pt modelId="{0CE3F881-6A5F-43AF-A65C-8E9FA7A841EC}" type="pres">
      <dgm:prSet presAssocID="{3B9617B7-4F30-45DB-A710-F2E17443F4D0}" presName="rootText" presStyleLbl="node3" presStyleIdx="5" presStyleCnt="6" custScaleX="105462" custLinFactNeighborX="-5275" custLinFactNeighborY="-619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3C777D-246E-4721-93A2-BE10CD375500}" type="pres">
      <dgm:prSet presAssocID="{3B9617B7-4F30-45DB-A710-F2E17443F4D0}" presName="rootConnector" presStyleLbl="node3" presStyleIdx="5" presStyleCnt="6"/>
      <dgm:spPr/>
      <dgm:t>
        <a:bodyPr/>
        <a:lstStyle/>
        <a:p>
          <a:endParaRPr lang="en-US"/>
        </a:p>
      </dgm:t>
    </dgm:pt>
    <dgm:pt modelId="{012CA31C-E96E-430C-8085-DFAFDA2DFDCC}" type="pres">
      <dgm:prSet presAssocID="{3B9617B7-4F30-45DB-A710-F2E17443F4D0}" presName="hierChild4" presStyleCnt="0"/>
      <dgm:spPr/>
    </dgm:pt>
    <dgm:pt modelId="{EE9B9D9D-8397-4D73-9EC4-308C8FFC777C}" type="pres">
      <dgm:prSet presAssocID="{3B9617B7-4F30-45DB-A710-F2E17443F4D0}" presName="hierChild5" presStyleCnt="0"/>
      <dgm:spPr/>
    </dgm:pt>
    <dgm:pt modelId="{F2A48B74-3B77-468A-96F5-268D0AEA2F19}" type="pres">
      <dgm:prSet presAssocID="{4DD1DC81-6C3E-4A54-BDC6-C0A7D872B428}" presName="hierChild7" presStyleCnt="0"/>
      <dgm:spPr/>
    </dgm:pt>
  </dgm:ptLst>
  <dgm:cxnLst>
    <dgm:cxn modelId="{AF4A953F-E062-49DE-BD72-64EF581B7C10}" type="presOf" srcId="{4D7C4098-8356-488F-83DE-B88F0F9D2476}" destId="{9145F8C0-AA5B-4F88-A1AC-F363B3841FCB}" srcOrd="0" destOrd="0" presId="urn:microsoft.com/office/officeart/2005/8/layout/orgChart1"/>
    <dgm:cxn modelId="{791391E2-DF29-4981-B7EB-79A6368A1D7A}" type="presOf" srcId="{E0A62EE0-DE8D-44A6-AD3C-523F4569A28F}" destId="{D998B522-9095-4D59-896D-F8246F5DCCA9}" srcOrd="1" destOrd="0" presId="urn:microsoft.com/office/officeart/2005/8/layout/orgChart1"/>
    <dgm:cxn modelId="{1CEF01D3-68FE-47AE-9DA1-2946776E2921}" type="presOf" srcId="{51AB23A6-31B7-4303-8DC4-98B31401E839}" destId="{5EDA3417-3D46-4E5A-BD9C-0AA9287C4526}" srcOrd="0" destOrd="0" presId="urn:microsoft.com/office/officeart/2005/8/layout/orgChart1"/>
    <dgm:cxn modelId="{01B61994-A1BA-45B2-BF99-37DAA73084AF}" type="presOf" srcId="{FBE209F3-07D2-425D-81CC-E6D0D66A586A}" destId="{84330DB5-FB75-4FA6-9A3F-A17AACA99537}" srcOrd="0" destOrd="0" presId="urn:microsoft.com/office/officeart/2005/8/layout/orgChart1"/>
    <dgm:cxn modelId="{294F6EB8-D3F7-4216-BE70-A315CDCBD9DB}" type="presOf" srcId="{DA108854-2054-49AB-B7FD-EE8B591B95CB}" destId="{AB900FC8-CC32-4E17-9381-B51CE0F77D99}" srcOrd="1" destOrd="0" presId="urn:microsoft.com/office/officeart/2005/8/layout/orgChart1"/>
    <dgm:cxn modelId="{14CEA5DF-AC59-417F-AF0F-EC093136CC4A}" type="presOf" srcId="{7FCCAF58-D897-49D6-9E3A-812098B12C85}" destId="{9B40D14C-C6F9-4F32-9663-F164A6D3AB05}" srcOrd="0" destOrd="0" presId="urn:microsoft.com/office/officeart/2005/8/layout/orgChart1"/>
    <dgm:cxn modelId="{66575113-1CB2-41A0-AE9F-4F8464065081}" type="presOf" srcId="{71D15828-B2E4-4683-BD9B-8F9CAE15B1BB}" destId="{0EF0D48F-ABF6-40E1-9739-595A145685AE}" srcOrd="0" destOrd="0" presId="urn:microsoft.com/office/officeart/2005/8/layout/orgChart1"/>
    <dgm:cxn modelId="{13E57C32-6982-4FB7-9970-093B1F2C9E9E}" srcId="{4DD1DC81-6C3E-4A54-BDC6-C0A7D872B428}" destId="{DA108854-2054-49AB-B7FD-EE8B591B95CB}" srcOrd="2" destOrd="0" parTransId="{195B853C-AB06-45B0-BDA1-C2664D548549}" sibTransId="{205A125F-094A-46C8-B131-F97ABD50EBCE}"/>
    <dgm:cxn modelId="{46528A9C-F986-4BE3-97AB-A01B9DEF1BB3}" type="presOf" srcId="{4DD1DC81-6C3E-4A54-BDC6-C0A7D872B428}" destId="{227EFE8F-E706-464B-B622-C02D1EEBD169}" srcOrd="0" destOrd="0" presId="urn:microsoft.com/office/officeart/2005/8/layout/orgChart1"/>
    <dgm:cxn modelId="{B8267F89-1764-48D6-B352-9ABB37E0429F}" srcId="{E1AD22E9-C45F-4799-9937-BAD3C596BFE0}" destId="{4DD1DC81-6C3E-4A54-BDC6-C0A7D872B428}" srcOrd="1" destOrd="0" parTransId="{CD22405D-8DE7-4805-8583-91FEC6287CD0}" sibTransId="{3DEF7C77-35A8-444F-9B5B-2E5D77400DEE}"/>
    <dgm:cxn modelId="{A34370BA-44AE-48E7-829F-D29C164F56B1}" type="presOf" srcId="{E1AD22E9-C45F-4799-9937-BAD3C596BFE0}" destId="{1A3C4DE8-AFC1-4962-8A86-1894CD3F752B}" srcOrd="1" destOrd="0" presId="urn:microsoft.com/office/officeart/2005/8/layout/orgChart1"/>
    <dgm:cxn modelId="{E3F22194-AF09-4643-ACD2-2FEBA270A0C1}" srcId="{4D7C4098-8356-488F-83DE-B88F0F9D2476}" destId="{E1AD22E9-C45F-4799-9937-BAD3C596BFE0}" srcOrd="0" destOrd="0" parTransId="{77942D82-DA30-4638-A9F3-6765419A44BB}" sibTransId="{86550103-087C-4053-ABCA-64D5A4244AC7}"/>
    <dgm:cxn modelId="{4FF99375-E2DE-4803-8BC6-4FA6670780E7}" srcId="{51AB23A6-31B7-4303-8DC4-98B31401E839}" destId="{236E5DCC-61BE-47B5-98E2-7CAC963B533E}" srcOrd="0" destOrd="0" parTransId="{14ACF450-007B-4072-ACA7-78A178DCCD25}" sibTransId="{AEFDFFCC-DD96-49B4-9412-B32245A5022B}"/>
    <dgm:cxn modelId="{E3877ECA-DAA7-4A7D-9BF3-2B02C0679FD3}" type="presOf" srcId="{3B9617B7-4F30-45DB-A710-F2E17443F4D0}" destId="{EF3C777D-246E-4721-93A2-BE10CD375500}" srcOrd="1" destOrd="0" presId="urn:microsoft.com/office/officeart/2005/8/layout/orgChart1"/>
    <dgm:cxn modelId="{53722BD3-E649-4922-B14C-EA476B3C7F2B}" type="presOf" srcId="{DE889320-681D-4DB6-83BB-58168F04066E}" destId="{F0FBB61D-4F44-4C8A-9546-495360C93FE8}" srcOrd="0" destOrd="0" presId="urn:microsoft.com/office/officeart/2005/8/layout/orgChart1"/>
    <dgm:cxn modelId="{009048E7-786A-4197-B4A1-17FE9448D17A}" srcId="{4DD1DC81-6C3E-4A54-BDC6-C0A7D872B428}" destId="{7FCCAF58-D897-49D6-9E3A-812098B12C85}" srcOrd="0" destOrd="0" parTransId="{FBE209F3-07D2-425D-81CC-E6D0D66A586A}" sibTransId="{DAFFF052-EDB5-48B2-B78C-9DA03B8A6C56}"/>
    <dgm:cxn modelId="{BA729D61-525C-4F03-B413-613C647E87D0}" type="presOf" srcId="{236E5DCC-61BE-47B5-98E2-7CAC963B533E}" destId="{7F8B3851-BC53-4CF2-881B-BA6305B81C90}" srcOrd="1" destOrd="0" presId="urn:microsoft.com/office/officeart/2005/8/layout/orgChart1"/>
    <dgm:cxn modelId="{E833331A-E539-4128-82E9-08FA2A572378}" type="presOf" srcId="{DA108854-2054-49AB-B7FD-EE8B591B95CB}" destId="{14D4C887-2990-4043-8CF4-DA962262EBEA}" srcOrd="0" destOrd="0" presId="urn:microsoft.com/office/officeart/2005/8/layout/orgChart1"/>
    <dgm:cxn modelId="{CFEDF1A6-ABCF-4F13-BB01-122A073B5B3A}" type="presOf" srcId="{14ACF450-007B-4072-ACA7-78A178DCCD25}" destId="{EF0AFB55-9D2E-4F8E-A41A-33C93C9DBFEA}" srcOrd="0" destOrd="0" presId="urn:microsoft.com/office/officeart/2005/8/layout/orgChart1"/>
    <dgm:cxn modelId="{23DB068A-DF83-4865-9638-83C31C31A7F5}" type="presOf" srcId="{CD22405D-8DE7-4805-8583-91FEC6287CD0}" destId="{7051F7CD-E729-4899-9904-DC69F1EEAF09}" srcOrd="0" destOrd="0" presId="urn:microsoft.com/office/officeart/2005/8/layout/orgChart1"/>
    <dgm:cxn modelId="{5CD650F3-409A-47E5-B88B-DD37CF669531}" srcId="{4DD1DC81-6C3E-4A54-BDC6-C0A7D872B428}" destId="{71D15828-B2E4-4683-BD9B-8F9CAE15B1BB}" srcOrd="1" destOrd="0" parTransId="{8B0B9EDC-8FB6-421D-92BE-6C726AC9EB3E}" sibTransId="{6CE933FA-06ED-4804-94E0-238DF00A7EF3}"/>
    <dgm:cxn modelId="{A0138AF7-4C0C-4CE3-BA5C-8190CC2E9D92}" type="presOf" srcId="{8B0B9EDC-8FB6-421D-92BE-6C726AC9EB3E}" destId="{0C89D60D-C0C9-4B64-91D7-52A45646BD4A}" srcOrd="0" destOrd="0" presId="urn:microsoft.com/office/officeart/2005/8/layout/orgChart1"/>
    <dgm:cxn modelId="{313AFA05-243E-4FB2-ACDB-5818E280A6C3}" type="presOf" srcId="{195B853C-AB06-45B0-BDA1-C2664D548549}" destId="{14C34F0C-4B69-4A7C-8B29-54AA6C9F22F6}" srcOrd="0" destOrd="0" presId="urn:microsoft.com/office/officeart/2005/8/layout/orgChart1"/>
    <dgm:cxn modelId="{68E852C9-1E51-41F4-9531-1C0074505C47}" srcId="{51AB23A6-31B7-4303-8DC4-98B31401E839}" destId="{E0A62EE0-DE8D-44A6-AD3C-523F4569A28F}" srcOrd="1" destOrd="0" parTransId="{C2062C42-0F9C-4738-A7AB-2C3D6ACAE51B}" sibTransId="{48A5E124-4CE3-4BD8-8D81-080E2951B9EA}"/>
    <dgm:cxn modelId="{72255167-D6CB-40E7-95A9-2111C5E4A528}" type="presOf" srcId="{236E5DCC-61BE-47B5-98E2-7CAC963B533E}" destId="{C14C8379-C7D7-4E41-8711-3FD55B4E1CB0}" srcOrd="0" destOrd="0" presId="urn:microsoft.com/office/officeart/2005/8/layout/orgChart1"/>
    <dgm:cxn modelId="{0595DCCC-A74F-4FDE-AA3F-CBD781CF7DBC}" type="presOf" srcId="{71D15828-B2E4-4683-BD9B-8F9CAE15B1BB}" destId="{0E5DAFB7-BB9A-40F1-A750-3DD9E5C68E9A}" srcOrd="1" destOrd="0" presId="urn:microsoft.com/office/officeart/2005/8/layout/orgChart1"/>
    <dgm:cxn modelId="{10E92D1F-095D-4E95-BD1F-CB7C0920C26C}" type="presOf" srcId="{CECB2016-F1D7-42E1-AECF-8FEB60AE1DF8}" destId="{059770F5-9953-469C-9304-0152F13BDFB8}" srcOrd="0" destOrd="0" presId="urn:microsoft.com/office/officeart/2005/8/layout/orgChart1"/>
    <dgm:cxn modelId="{757AEE66-20AA-4941-AF71-6619C4A923D2}" type="presOf" srcId="{7FCCAF58-D897-49D6-9E3A-812098B12C85}" destId="{FD69C236-95C6-425C-B443-46D820685844}" srcOrd="1" destOrd="0" presId="urn:microsoft.com/office/officeart/2005/8/layout/orgChart1"/>
    <dgm:cxn modelId="{DBD5FC8D-098C-4CE0-BAE0-E67D3751D18B}" type="presOf" srcId="{4DD1DC81-6C3E-4A54-BDC6-C0A7D872B428}" destId="{7C6F0567-28BD-4F8E-941D-561403B0E097}" srcOrd="1" destOrd="0" presId="urn:microsoft.com/office/officeart/2005/8/layout/orgChart1"/>
    <dgm:cxn modelId="{C18B12C9-AD46-45BA-9279-DB33E0C76D3D}" type="presOf" srcId="{3B9617B7-4F30-45DB-A710-F2E17443F4D0}" destId="{0CE3F881-6A5F-43AF-A65C-8E9FA7A841EC}" srcOrd="0" destOrd="0" presId="urn:microsoft.com/office/officeart/2005/8/layout/orgChart1"/>
    <dgm:cxn modelId="{C1927115-A3EC-4930-A5C5-2194F0571215}" type="presOf" srcId="{51AB23A6-31B7-4303-8DC4-98B31401E839}" destId="{40543DC9-B61B-4F0B-A18D-1A13DEE0EF5F}" srcOrd="1" destOrd="0" presId="urn:microsoft.com/office/officeart/2005/8/layout/orgChart1"/>
    <dgm:cxn modelId="{79400C24-F298-45AC-828D-5FCF5849D447}" srcId="{E1AD22E9-C45F-4799-9937-BAD3C596BFE0}" destId="{51AB23A6-31B7-4303-8DC4-98B31401E839}" srcOrd="0" destOrd="0" parTransId="{CECB2016-F1D7-42E1-AECF-8FEB60AE1DF8}" sibTransId="{3BB42A20-BB3C-48C7-AFEE-058A7B92EEE4}"/>
    <dgm:cxn modelId="{BDE7601A-C433-482F-AFF8-DA7BE3E7A25E}" type="presOf" srcId="{E1AD22E9-C45F-4799-9937-BAD3C596BFE0}" destId="{195C2C72-8809-43F0-BE3C-35F9EC4E1395}" srcOrd="0" destOrd="0" presId="urn:microsoft.com/office/officeart/2005/8/layout/orgChart1"/>
    <dgm:cxn modelId="{70C6AFD2-1E48-4567-A38F-B95CDDAF8DBA}" srcId="{4DD1DC81-6C3E-4A54-BDC6-C0A7D872B428}" destId="{3B9617B7-4F30-45DB-A710-F2E17443F4D0}" srcOrd="3" destOrd="0" parTransId="{DE889320-681D-4DB6-83BB-58168F04066E}" sibTransId="{9B81E7E2-2954-4803-A745-95A6A9C19F72}"/>
    <dgm:cxn modelId="{4035349E-49CA-49BD-8FD2-7A3AB85F1F40}" type="presOf" srcId="{C2062C42-0F9C-4738-A7AB-2C3D6ACAE51B}" destId="{C5E91E5A-5E97-4270-AA66-210F9404DFB9}" srcOrd="0" destOrd="0" presId="urn:microsoft.com/office/officeart/2005/8/layout/orgChart1"/>
    <dgm:cxn modelId="{CD1DDB44-8910-45FD-BC08-855484160626}" type="presOf" srcId="{E0A62EE0-DE8D-44A6-AD3C-523F4569A28F}" destId="{E190CF37-2C15-4D3A-BE7B-070C133AEF0E}" srcOrd="0" destOrd="0" presId="urn:microsoft.com/office/officeart/2005/8/layout/orgChart1"/>
    <dgm:cxn modelId="{030AD58A-3F15-4120-B8D5-117D2DEDAFD3}" type="presParOf" srcId="{9145F8C0-AA5B-4F88-A1AC-F363B3841FCB}" destId="{CA00B530-0E96-457B-A247-6D212FC67571}" srcOrd="0" destOrd="0" presId="urn:microsoft.com/office/officeart/2005/8/layout/orgChart1"/>
    <dgm:cxn modelId="{23F59287-A6DF-47A7-BCE3-E6A9012B20AC}" type="presParOf" srcId="{CA00B530-0E96-457B-A247-6D212FC67571}" destId="{F17D1534-4209-4B05-B76A-27E3643674DF}" srcOrd="0" destOrd="0" presId="urn:microsoft.com/office/officeart/2005/8/layout/orgChart1"/>
    <dgm:cxn modelId="{714C9CC9-C53F-4FC3-BF2F-976E01FF58E5}" type="presParOf" srcId="{F17D1534-4209-4B05-B76A-27E3643674DF}" destId="{195C2C72-8809-43F0-BE3C-35F9EC4E1395}" srcOrd="0" destOrd="0" presId="urn:microsoft.com/office/officeart/2005/8/layout/orgChart1"/>
    <dgm:cxn modelId="{BDD26EBA-77BB-4F8A-93C3-BD8BA6D3B088}" type="presParOf" srcId="{F17D1534-4209-4B05-B76A-27E3643674DF}" destId="{1A3C4DE8-AFC1-4962-8A86-1894CD3F752B}" srcOrd="1" destOrd="0" presId="urn:microsoft.com/office/officeart/2005/8/layout/orgChart1"/>
    <dgm:cxn modelId="{079560AF-242E-4329-8E36-FCEC4ECBCEC6}" type="presParOf" srcId="{CA00B530-0E96-457B-A247-6D212FC67571}" destId="{8113DA34-90E6-4C71-8DA0-0B6714CE9B7B}" srcOrd="1" destOrd="0" presId="urn:microsoft.com/office/officeart/2005/8/layout/orgChart1"/>
    <dgm:cxn modelId="{E9C37A43-5191-48B9-8CC1-CE99B3273662}" type="presParOf" srcId="{CA00B530-0E96-457B-A247-6D212FC67571}" destId="{66276A81-DC34-46B1-89B7-87767DC083A0}" srcOrd="2" destOrd="0" presId="urn:microsoft.com/office/officeart/2005/8/layout/orgChart1"/>
    <dgm:cxn modelId="{F4F2D8C5-0E9C-4F81-A93F-DB3317B2D066}" type="presParOf" srcId="{66276A81-DC34-46B1-89B7-87767DC083A0}" destId="{059770F5-9953-469C-9304-0152F13BDFB8}" srcOrd="0" destOrd="0" presId="urn:microsoft.com/office/officeart/2005/8/layout/orgChart1"/>
    <dgm:cxn modelId="{DFEA6F7C-2FBC-45A3-8214-556A83B0E376}" type="presParOf" srcId="{66276A81-DC34-46B1-89B7-87767DC083A0}" destId="{91E5B809-1B41-4A33-84A6-F8C9D310FCFF}" srcOrd="1" destOrd="0" presId="urn:microsoft.com/office/officeart/2005/8/layout/orgChart1"/>
    <dgm:cxn modelId="{CDD0EEFC-F7ED-4A37-B865-E404FAF9198F}" type="presParOf" srcId="{91E5B809-1B41-4A33-84A6-F8C9D310FCFF}" destId="{3A2619AA-39DB-4AB7-92BC-15AEAE8EFCC7}" srcOrd="0" destOrd="0" presId="urn:microsoft.com/office/officeart/2005/8/layout/orgChart1"/>
    <dgm:cxn modelId="{3BF3E18C-347D-4CFE-BFCB-CCA5E330003F}" type="presParOf" srcId="{3A2619AA-39DB-4AB7-92BC-15AEAE8EFCC7}" destId="{5EDA3417-3D46-4E5A-BD9C-0AA9287C4526}" srcOrd="0" destOrd="0" presId="urn:microsoft.com/office/officeart/2005/8/layout/orgChart1"/>
    <dgm:cxn modelId="{897C25B9-B1AF-4E0F-9168-2F5710303B01}" type="presParOf" srcId="{3A2619AA-39DB-4AB7-92BC-15AEAE8EFCC7}" destId="{40543DC9-B61B-4F0B-A18D-1A13DEE0EF5F}" srcOrd="1" destOrd="0" presId="urn:microsoft.com/office/officeart/2005/8/layout/orgChart1"/>
    <dgm:cxn modelId="{97432489-8E1C-4977-B078-8FC7F85AA4E7}" type="presParOf" srcId="{91E5B809-1B41-4A33-84A6-F8C9D310FCFF}" destId="{B6ECBF93-F874-414B-90AF-7942A6F10086}" srcOrd="1" destOrd="0" presId="urn:microsoft.com/office/officeart/2005/8/layout/orgChart1"/>
    <dgm:cxn modelId="{ACB99874-BF85-4B73-ACD3-21B29EB2EC2B}" type="presParOf" srcId="{B6ECBF93-F874-414B-90AF-7942A6F10086}" destId="{EF0AFB55-9D2E-4F8E-A41A-33C93C9DBFEA}" srcOrd="0" destOrd="0" presId="urn:microsoft.com/office/officeart/2005/8/layout/orgChart1"/>
    <dgm:cxn modelId="{FA96CF7F-F04D-44D6-A2F7-875424F5857C}" type="presParOf" srcId="{B6ECBF93-F874-414B-90AF-7942A6F10086}" destId="{FC06BB57-C707-40A8-BAE0-B2FEFC2D79E4}" srcOrd="1" destOrd="0" presId="urn:microsoft.com/office/officeart/2005/8/layout/orgChart1"/>
    <dgm:cxn modelId="{97C2871E-BE96-48B2-931C-D1CEEA90664F}" type="presParOf" srcId="{FC06BB57-C707-40A8-BAE0-B2FEFC2D79E4}" destId="{B10D88EF-2E89-40FD-B31A-D4C7A4DF2789}" srcOrd="0" destOrd="0" presId="urn:microsoft.com/office/officeart/2005/8/layout/orgChart1"/>
    <dgm:cxn modelId="{DC859CFC-D01B-4383-A372-9167D5D8B0D4}" type="presParOf" srcId="{B10D88EF-2E89-40FD-B31A-D4C7A4DF2789}" destId="{C14C8379-C7D7-4E41-8711-3FD55B4E1CB0}" srcOrd="0" destOrd="0" presId="urn:microsoft.com/office/officeart/2005/8/layout/orgChart1"/>
    <dgm:cxn modelId="{36CA9D7F-E888-4662-AC69-BE7BCBD02E76}" type="presParOf" srcId="{B10D88EF-2E89-40FD-B31A-D4C7A4DF2789}" destId="{7F8B3851-BC53-4CF2-881B-BA6305B81C90}" srcOrd="1" destOrd="0" presId="urn:microsoft.com/office/officeart/2005/8/layout/orgChart1"/>
    <dgm:cxn modelId="{2B10B478-4C62-4BF4-9720-8A95DD1CA055}" type="presParOf" srcId="{FC06BB57-C707-40A8-BAE0-B2FEFC2D79E4}" destId="{0E4FC66E-2617-4CC9-B1EA-2768B33B36CB}" srcOrd="1" destOrd="0" presId="urn:microsoft.com/office/officeart/2005/8/layout/orgChart1"/>
    <dgm:cxn modelId="{35D64AEE-9F42-48BA-BD94-E9BE2762F444}" type="presParOf" srcId="{FC06BB57-C707-40A8-BAE0-B2FEFC2D79E4}" destId="{3B8531C6-F782-4E1F-964F-85073D92DBD8}" srcOrd="2" destOrd="0" presId="urn:microsoft.com/office/officeart/2005/8/layout/orgChart1"/>
    <dgm:cxn modelId="{28D7B456-9CBA-4619-92EC-2E212C6F3D05}" type="presParOf" srcId="{B6ECBF93-F874-414B-90AF-7942A6F10086}" destId="{C5E91E5A-5E97-4270-AA66-210F9404DFB9}" srcOrd="2" destOrd="0" presId="urn:microsoft.com/office/officeart/2005/8/layout/orgChart1"/>
    <dgm:cxn modelId="{609A3810-6EF2-496B-9943-B6E96AC9318E}" type="presParOf" srcId="{B6ECBF93-F874-414B-90AF-7942A6F10086}" destId="{1E6D8C15-E64B-4243-8BE5-E8C7FECDE565}" srcOrd="3" destOrd="0" presId="urn:microsoft.com/office/officeart/2005/8/layout/orgChart1"/>
    <dgm:cxn modelId="{6C0A2C99-3885-439E-B55B-0E7B4A3D2F59}" type="presParOf" srcId="{1E6D8C15-E64B-4243-8BE5-E8C7FECDE565}" destId="{02340D37-2BC6-4B45-BAAE-28370CBFD35D}" srcOrd="0" destOrd="0" presId="urn:microsoft.com/office/officeart/2005/8/layout/orgChart1"/>
    <dgm:cxn modelId="{44EC8CD4-6F58-460C-9DFB-89779715A7CA}" type="presParOf" srcId="{02340D37-2BC6-4B45-BAAE-28370CBFD35D}" destId="{E190CF37-2C15-4D3A-BE7B-070C133AEF0E}" srcOrd="0" destOrd="0" presId="urn:microsoft.com/office/officeart/2005/8/layout/orgChart1"/>
    <dgm:cxn modelId="{BA188C05-A94F-44A2-8810-78E6F23CA532}" type="presParOf" srcId="{02340D37-2BC6-4B45-BAAE-28370CBFD35D}" destId="{D998B522-9095-4D59-896D-F8246F5DCCA9}" srcOrd="1" destOrd="0" presId="urn:microsoft.com/office/officeart/2005/8/layout/orgChart1"/>
    <dgm:cxn modelId="{6E4C6BD3-050B-49BA-944E-40A7F5ABF1B0}" type="presParOf" srcId="{1E6D8C15-E64B-4243-8BE5-E8C7FECDE565}" destId="{38A63729-12D3-4630-9D08-4A2841F1535E}" srcOrd="1" destOrd="0" presId="urn:microsoft.com/office/officeart/2005/8/layout/orgChart1"/>
    <dgm:cxn modelId="{72414DF6-D4E9-46F2-A078-2D2AA7FB56BC}" type="presParOf" srcId="{1E6D8C15-E64B-4243-8BE5-E8C7FECDE565}" destId="{2F8CBFB4-2E71-437F-9B51-B3E15C37DD1D}" srcOrd="2" destOrd="0" presId="urn:microsoft.com/office/officeart/2005/8/layout/orgChart1"/>
    <dgm:cxn modelId="{2C6AF1D7-25B2-4B77-959A-F955FDA7FE5E}" type="presParOf" srcId="{91E5B809-1B41-4A33-84A6-F8C9D310FCFF}" destId="{CDE0A585-228C-4C72-A77A-083CFC30CF74}" srcOrd="2" destOrd="0" presId="urn:microsoft.com/office/officeart/2005/8/layout/orgChart1"/>
    <dgm:cxn modelId="{5B1E3397-4AE3-4662-8E3C-B0103E03F27B}" type="presParOf" srcId="{66276A81-DC34-46B1-89B7-87767DC083A0}" destId="{7051F7CD-E729-4899-9904-DC69F1EEAF09}" srcOrd="2" destOrd="0" presId="urn:microsoft.com/office/officeart/2005/8/layout/orgChart1"/>
    <dgm:cxn modelId="{BB6EB957-8633-439A-9055-DE7C5572CB53}" type="presParOf" srcId="{66276A81-DC34-46B1-89B7-87767DC083A0}" destId="{740E731C-E6B1-4863-A676-4626FFC9E1FD}" srcOrd="3" destOrd="0" presId="urn:microsoft.com/office/officeart/2005/8/layout/orgChart1"/>
    <dgm:cxn modelId="{D5E3F351-CC9D-466C-8617-919400B85257}" type="presParOf" srcId="{740E731C-E6B1-4863-A676-4626FFC9E1FD}" destId="{E833A499-4D47-4D65-8946-1073F99082A6}" srcOrd="0" destOrd="0" presId="urn:microsoft.com/office/officeart/2005/8/layout/orgChart1"/>
    <dgm:cxn modelId="{8DF108E1-15A4-4320-AEBB-EB013BD0EA8F}" type="presParOf" srcId="{E833A499-4D47-4D65-8946-1073F99082A6}" destId="{227EFE8F-E706-464B-B622-C02D1EEBD169}" srcOrd="0" destOrd="0" presId="urn:microsoft.com/office/officeart/2005/8/layout/orgChart1"/>
    <dgm:cxn modelId="{37357DC6-B2B4-4059-A531-8858BCBD855B}" type="presParOf" srcId="{E833A499-4D47-4D65-8946-1073F99082A6}" destId="{7C6F0567-28BD-4F8E-941D-561403B0E097}" srcOrd="1" destOrd="0" presId="urn:microsoft.com/office/officeart/2005/8/layout/orgChart1"/>
    <dgm:cxn modelId="{F5EF1A26-EF5A-4A98-9FAD-798D1C7A4756}" type="presParOf" srcId="{740E731C-E6B1-4863-A676-4626FFC9E1FD}" destId="{E9653251-FB55-42EF-8A04-49A680BF1432}" srcOrd="1" destOrd="0" presId="urn:microsoft.com/office/officeart/2005/8/layout/orgChart1"/>
    <dgm:cxn modelId="{5836B9A3-C26B-425C-A493-B2E6BA2C067A}" type="presParOf" srcId="{E9653251-FB55-42EF-8A04-49A680BF1432}" destId="{84330DB5-FB75-4FA6-9A3F-A17AACA99537}" srcOrd="0" destOrd="0" presId="urn:microsoft.com/office/officeart/2005/8/layout/orgChart1"/>
    <dgm:cxn modelId="{D26ACAF5-A791-4288-8BA9-DDB685E7D57E}" type="presParOf" srcId="{E9653251-FB55-42EF-8A04-49A680BF1432}" destId="{95E2D99C-95A5-4C01-892B-A71900408992}" srcOrd="1" destOrd="0" presId="urn:microsoft.com/office/officeart/2005/8/layout/orgChart1"/>
    <dgm:cxn modelId="{4F806662-8674-4306-B84D-0E0A215ACE95}" type="presParOf" srcId="{95E2D99C-95A5-4C01-892B-A71900408992}" destId="{886957BF-6A06-4E90-8853-55C454958EB8}" srcOrd="0" destOrd="0" presId="urn:microsoft.com/office/officeart/2005/8/layout/orgChart1"/>
    <dgm:cxn modelId="{61172FC3-BD8C-4193-B50B-8314003B2FCF}" type="presParOf" srcId="{886957BF-6A06-4E90-8853-55C454958EB8}" destId="{9B40D14C-C6F9-4F32-9663-F164A6D3AB05}" srcOrd="0" destOrd="0" presId="urn:microsoft.com/office/officeart/2005/8/layout/orgChart1"/>
    <dgm:cxn modelId="{CF5A36B6-FCB0-4952-A4EC-5E1491AAFE87}" type="presParOf" srcId="{886957BF-6A06-4E90-8853-55C454958EB8}" destId="{FD69C236-95C6-425C-B443-46D820685844}" srcOrd="1" destOrd="0" presId="urn:microsoft.com/office/officeart/2005/8/layout/orgChart1"/>
    <dgm:cxn modelId="{34C50C5F-22F4-4C85-B50D-A223E6C827FD}" type="presParOf" srcId="{95E2D99C-95A5-4C01-892B-A71900408992}" destId="{660884E9-8F48-46C9-90D2-9925CB01EAC6}" srcOrd="1" destOrd="0" presId="urn:microsoft.com/office/officeart/2005/8/layout/orgChart1"/>
    <dgm:cxn modelId="{5B107309-0258-4F09-B3DE-430C0CDD0166}" type="presParOf" srcId="{95E2D99C-95A5-4C01-892B-A71900408992}" destId="{A11BCF60-D47F-4B12-810B-657F14B03165}" srcOrd="2" destOrd="0" presId="urn:microsoft.com/office/officeart/2005/8/layout/orgChart1"/>
    <dgm:cxn modelId="{2B3B3071-CD4B-4D2F-8AFA-AC4755792772}" type="presParOf" srcId="{E9653251-FB55-42EF-8A04-49A680BF1432}" destId="{0C89D60D-C0C9-4B64-91D7-52A45646BD4A}" srcOrd="2" destOrd="0" presId="urn:microsoft.com/office/officeart/2005/8/layout/orgChart1"/>
    <dgm:cxn modelId="{C44A0A9A-7C7A-4817-840A-94D396AF7192}" type="presParOf" srcId="{E9653251-FB55-42EF-8A04-49A680BF1432}" destId="{BB3A4D2C-0A13-4A77-844F-5B5D701661F5}" srcOrd="3" destOrd="0" presId="urn:microsoft.com/office/officeart/2005/8/layout/orgChart1"/>
    <dgm:cxn modelId="{B4418D57-64B9-4084-A432-0B843B38BED6}" type="presParOf" srcId="{BB3A4D2C-0A13-4A77-844F-5B5D701661F5}" destId="{F22F3BF2-189E-48A5-8518-43725679EA7D}" srcOrd="0" destOrd="0" presId="urn:microsoft.com/office/officeart/2005/8/layout/orgChart1"/>
    <dgm:cxn modelId="{9F4CAF6F-8370-4C9C-854B-B0665FAFBF33}" type="presParOf" srcId="{F22F3BF2-189E-48A5-8518-43725679EA7D}" destId="{0EF0D48F-ABF6-40E1-9739-595A145685AE}" srcOrd="0" destOrd="0" presId="urn:microsoft.com/office/officeart/2005/8/layout/orgChart1"/>
    <dgm:cxn modelId="{D67C96B1-F005-40DA-8FE7-0299D30C95AA}" type="presParOf" srcId="{F22F3BF2-189E-48A5-8518-43725679EA7D}" destId="{0E5DAFB7-BB9A-40F1-A750-3DD9E5C68E9A}" srcOrd="1" destOrd="0" presId="urn:microsoft.com/office/officeart/2005/8/layout/orgChart1"/>
    <dgm:cxn modelId="{BDDB5D20-C678-4CE4-A75A-228E5EE2C736}" type="presParOf" srcId="{BB3A4D2C-0A13-4A77-844F-5B5D701661F5}" destId="{34B99891-083F-43F1-9CB5-81C2AAD2E019}" srcOrd="1" destOrd="0" presId="urn:microsoft.com/office/officeart/2005/8/layout/orgChart1"/>
    <dgm:cxn modelId="{94674219-22B4-48A0-9409-514A5688AF05}" type="presParOf" srcId="{BB3A4D2C-0A13-4A77-844F-5B5D701661F5}" destId="{0DE92B48-07C4-4E8C-BC15-09C3D20E4FE1}" srcOrd="2" destOrd="0" presId="urn:microsoft.com/office/officeart/2005/8/layout/orgChart1"/>
    <dgm:cxn modelId="{7FD63F12-BC99-4954-AEC1-EA1E4FCB7D40}" type="presParOf" srcId="{E9653251-FB55-42EF-8A04-49A680BF1432}" destId="{14C34F0C-4B69-4A7C-8B29-54AA6C9F22F6}" srcOrd="4" destOrd="0" presId="urn:microsoft.com/office/officeart/2005/8/layout/orgChart1"/>
    <dgm:cxn modelId="{62BD0144-1C23-419A-8E6B-8BE7E7C572A6}" type="presParOf" srcId="{E9653251-FB55-42EF-8A04-49A680BF1432}" destId="{F7D2960A-07CC-4057-B2E7-4756D39BB80B}" srcOrd="5" destOrd="0" presId="urn:microsoft.com/office/officeart/2005/8/layout/orgChart1"/>
    <dgm:cxn modelId="{CD9279DF-75AB-4C5D-ADE6-C3F77D287905}" type="presParOf" srcId="{F7D2960A-07CC-4057-B2E7-4756D39BB80B}" destId="{A7046AD2-328D-45F7-8918-F459262116E6}" srcOrd="0" destOrd="0" presId="urn:microsoft.com/office/officeart/2005/8/layout/orgChart1"/>
    <dgm:cxn modelId="{246963DD-8F95-4A4E-A884-F63095F7669D}" type="presParOf" srcId="{A7046AD2-328D-45F7-8918-F459262116E6}" destId="{14D4C887-2990-4043-8CF4-DA962262EBEA}" srcOrd="0" destOrd="0" presId="urn:microsoft.com/office/officeart/2005/8/layout/orgChart1"/>
    <dgm:cxn modelId="{48DA3C37-1FA1-4873-96FA-21FA8AAACF2D}" type="presParOf" srcId="{A7046AD2-328D-45F7-8918-F459262116E6}" destId="{AB900FC8-CC32-4E17-9381-B51CE0F77D99}" srcOrd="1" destOrd="0" presId="urn:microsoft.com/office/officeart/2005/8/layout/orgChart1"/>
    <dgm:cxn modelId="{49562F8E-DD0E-4869-B9F4-5D8394B82D75}" type="presParOf" srcId="{F7D2960A-07CC-4057-B2E7-4756D39BB80B}" destId="{B4903714-B822-44FD-9771-E0196070EC29}" srcOrd="1" destOrd="0" presId="urn:microsoft.com/office/officeart/2005/8/layout/orgChart1"/>
    <dgm:cxn modelId="{C6CDA484-3ACE-4BD3-BF1A-0F475BD758CD}" type="presParOf" srcId="{F7D2960A-07CC-4057-B2E7-4756D39BB80B}" destId="{B36A0DA6-0513-4D22-A087-E9521E16404B}" srcOrd="2" destOrd="0" presId="urn:microsoft.com/office/officeart/2005/8/layout/orgChart1"/>
    <dgm:cxn modelId="{0B26665B-5EE9-41A0-84CE-6077E07C64CA}" type="presParOf" srcId="{E9653251-FB55-42EF-8A04-49A680BF1432}" destId="{F0FBB61D-4F44-4C8A-9546-495360C93FE8}" srcOrd="6" destOrd="0" presId="urn:microsoft.com/office/officeart/2005/8/layout/orgChart1"/>
    <dgm:cxn modelId="{87979D65-6CCF-4DE7-8353-86CE45EBBA34}" type="presParOf" srcId="{E9653251-FB55-42EF-8A04-49A680BF1432}" destId="{E5F988B8-9E3B-473A-8860-BDA34F69ECE4}" srcOrd="7" destOrd="0" presId="urn:microsoft.com/office/officeart/2005/8/layout/orgChart1"/>
    <dgm:cxn modelId="{E246F6BD-A7BF-43EC-94EF-A92733450065}" type="presParOf" srcId="{E5F988B8-9E3B-473A-8860-BDA34F69ECE4}" destId="{FAAE27CA-E067-4E3D-BAD2-2E1417BA7626}" srcOrd="0" destOrd="0" presId="urn:microsoft.com/office/officeart/2005/8/layout/orgChart1"/>
    <dgm:cxn modelId="{29C6742B-3EF3-4DB0-9894-3F29D74BCB8C}" type="presParOf" srcId="{FAAE27CA-E067-4E3D-BAD2-2E1417BA7626}" destId="{0CE3F881-6A5F-43AF-A65C-8E9FA7A841EC}" srcOrd="0" destOrd="0" presId="urn:microsoft.com/office/officeart/2005/8/layout/orgChart1"/>
    <dgm:cxn modelId="{C9712D9E-7E07-45C1-B54C-24E56A8C5B8D}" type="presParOf" srcId="{FAAE27CA-E067-4E3D-BAD2-2E1417BA7626}" destId="{EF3C777D-246E-4721-93A2-BE10CD375500}" srcOrd="1" destOrd="0" presId="urn:microsoft.com/office/officeart/2005/8/layout/orgChart1"/>
    <dgm:cxn modelId="{11AFFDD3-085F-4E94-97B7-71AA46022FAD}" type="presParOf" srcId="{E5F988B8-9E3B-473A-8860-BDA34F69ECE4}" destId="{012CA31C-E96E-430C-8085-DFAFDA2DFDCC}" srcOrd="1" destOrd="0" presId="urn:microsoft.com/office/officeart/2005/8/layout/orgChart1"/>
    <dgm:cxn modelId="{F814A3D3-58E2-42E5-BBE3-1EB3E4CC6263}" type="presParOf" srcId="{E5F988B8-9E3B-473A-8860-BDA34F69ECE4}" destId="{EE9B9D9D-8397-4D73-9EC4-308C8FFC777C}" srcOrd="2" destOrd="0" presId="urn:microsoft.com/office/officeart/2005/8/layout/orgChart1"/>
    <dgm:cxn modelId="{DDBA38DA-E949-43E5-8335-758C93291E6D}" type="presParOf" srcId="{740E731C-E6B1-4863-A676-4626FFC9E1FD}" destId="{F2A48B74-3B77-468A-96F5-268D0AEA2F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BB61D-4F44-4C8A-9546-495360C93FE8}">
      <dsp:nvSpPr>
        <dsp:cNvPr id="0" name=""/>
        <dsp:cNvSpPr/>
      </dsp:nvSpPr>
      <dsp:spPr>
        <a:xfrm>
          <a:off x="5505913" y="1695903"/>
          <a:ext cx="93029" cy="3228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748"/>
              </a:lnTo>
              <a:lnTo>
                <a:pt x="93029" y="32287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C34F0C-4B69-4A7C-8B29-54AA6C9F22F6}">
      <dsp:nvSpPr>
        <dsp:cNvPr id="0" name=""/>
        <dsp:cNvSpPr/>
      </dsp:nvSpPr>
      <dsp:spPr>
        <a:xfrm>
          <a:off x="5505913" y="1695903"/>
          <a:ext cx="93029" cy="2314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4348"/>
              </a:lnTo>
              <a:lnTo>
                <a:pt x="93029" y="2314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89D60D-C0C9-4B64-91D7-52A45646BD4A}">
      <dsp:nvSpPr>
        <dsp:cNvPr id="0" name=""/>
        <dsp:cNvSpPr/>
      </dsp:nvSpPr>
      <dsp:spPr>
        <a:xfrm>
          <a:off x="5505913" y="1695903"/>
          <a:ext cx="169231" cy="1399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9947"/>
              </a:lnTo>
              <a:lnTo>
                <a:pt x="169231" y="13999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30DB5-FB75-4FA6-9A3F-A17AACA99537}">
      <dsp:nvSpPr>
        <dsp:cNvPr id="0" name=""/>
        <dsp:cNvSpPr/>
      </dsp:nvSpPr>
      <dsp:spPr>
        <a:xfrm>
          <a:off x="5505913" y="1695903"/>
          <a:ext cx="169231" cy="485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553"/>
              </a:lnTo>
              <a:lnTo>
                <a:pt x="169231" y="4855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1F7CD-E729-4899-9904-DC69F1EEAF09}">
      <dsp:nvSpPr>
        <dsp:cNvPr id="0" name=""/>
        <dsp:cNvSpPr/>
      </dsp:nvSpPr>
      <dsp:spPr>
        <a:xfrm>
          <a:off x="4627849" y="705305"/>
          <a:ext cx="172757" cy="637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945"/>
              </a:lnTo>
              <a:lnTo>
                <a:pt x="172757" y="6379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E91E5A-5E97-4270-AA66-210F9404DFB9}">
      <dsp:nvSpPr>
        <dsp:cNvPr id="0" name=""/>
        <dsp:cNvSpPr/>
      </dsp:nvSpPr>
      <dsp:spPr>
        <a:xfrm>
          <a:off x="2209313" y="1707851"/>
          <a:ext cx="594156" cy="549799"/>
        </a:xfrm>
        <a:custGeom>
          <a:avLst/>
          <a:gdLst/>
          <a:ahLst/>
          <a:cxnLst/>
          <a:rect l="0" t="0" r="0" b="0"/>
          <a:pathLst>
            <a:path>
              <a:moveTo>
                <a:pt x="594156" y="0"/>
              </a:moveTo>
              <a:lnTo>
                <a:pt x="594156" y="549799"/>
              </a:lnTo>
              <a:lnTo>
                <a:pt x="0" y="5497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AFB55-9D2E-4F8E-A41A-33C93C9DBFEA}">
      <dsp:nvSpPr>
        <dsp:cNvPr id="0" name=""/>
        <dsp:cNvSpPr/>
      </dsp:nvSpPr>
      <dsp:spPr>
        <a:xfrm>
          <a:off x="2803470" y="1707851"/>
          <a:ext cx="246144" cy="648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8881"/>
              </a:lnTo>
              <a:lnTo>
                <a:pt x="246144" y="6488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770F5-9953-469C-9304-0152F13BDFB8}">
      <dsp:nvSpPr>
        <dsp:cNvPr id="0" name=""/>
        <dsp:cNvSpPr/>
      </dsp:nvSpPr>
      <dsp:spPr>
        <a:xfrm>
          <a:off x="3623952" y="705305"/>
          <a:ext cx="1003896" cy="649892"/>
        </a:xfrm>
        <a:custGeom>
          <a:avLst/>
          <a:gdLst/>
          <a:ahLst/>
          <a:cxnLst/>
          <a:rect l="0" t="0" r="0" b="0"/>
          <a:pathLst>
            <a:path>
              <a:moveTo>
                <a:pt x="1003896" y="0"/>
              </a:moveTo>
              <a:lnTo>
                <a:pt x="1003896" y="649892"/>
              </a:lnTo>
              <a:lnTo>
                <a:pt x="0" y="6498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5C2C72-8809-43F0-BE3C-35F9EC4E1395}">
      <dsp:nvSpPr>
        <dsp:cNvPr id="0" name=""/>
        <dsp:cNvSpPr/>
      </dsp:nvSpPr>
      <dsp:spPr>
        <a:xfrm>
          <a:off x="3922543" y="0"/>
          <a:ext cx="1410611" cy="705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Voter Education Channels </a:t>
          </a:r>
          <a:endParaRPr lang="en-US" sz="1800" kern="1200" dirty="0"/>
        </a:p>
      </dsp:txBody>
      <dsp:txXfrm>
        <a:off x="3922543" y="0"/>
        <a:ext cx="1410611" cy="705305"/>
      </dsp:txXfrm>
    </dsp:sp>
    <dsp:sp modelId="{5EDA3417-3D46-4E5A-BD9C-0AA9287C4526}">
      <dsp:nvSpPr>
        <dsp:cNvPr id="0" name=""/>
        <dsp:cNvSpPr/>
      </dsp:nvSpPr>
      <dsp:spPr>
        <a:xfrm>
          <a:off x="1982988" y="1002545"/>
          <a:ext cx="1640964" cy="705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Formal Channels</a:t>
          </a:r>
          <a:endParaRPr lang="en-US" sz="1800" kern="1200" dirty="0"/>
        </a:p>
      </dsp:txBody>
      <dsp:txXfrm>
        <a:off x="1982988" y="1002545"/>
        <a:ext cx="1640964" cy="705305"/>
      </dsp:txXfrm>
    </dsp:sp>
    <dsp:sp modelId="{C14C8379-C7D7-4E41-8711-3FD55B4E1CB0}">
      <dsp:nvSpPr>
        <dsp:cNvPr id="0" name=""/>
        <dsp:cNvSpPr/>
      </dsp:nvSpPr>
      <dsp:spPr>
        <a:xfrm>
          <a:off x="3049615" y="2004079"/>
          <a:ext cx="1410611" cy="705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Secondary level School Curriculum </a:t>
          </a:r>
          <a:endParaRPr lang="en-US" sz="1800" kern="1200" dirty="0"/>
        </a:p>
      </dsp:txBody>
      <dsp:txXfrm>
        <a:off x="3049615" y="2004079"/>
        <a:ext cx="1410611" cy="705305"/>
      </dsp:txXfrm>
    </dsp:sp>
    <dsp:sp modelId="{E190CF37-2C15-4D3A-BE7B-070C133AEF0E}">
      <dsp:nvSpPr>
        <dsp:cNvPr id="0" name=""/>
        <dsp:cNvSpPr/>
      </dsp:nvSpPr>
      <dsp:spPr>
        <a:xfrm>
          <a:off x="952078" y="1904998"/>
          <a:ext cx="1257235" cy="705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University Courses</a:t>
          </a:r>
          <a:endParaRPr lang="en-US" sz="1800" kern="1200" dirty="0"/>
        </a:p>
      </dsp:txBody>
      <dsp:txXfrm>
        <a:off x="952078" y="1904998"/>
        <a:ext cx="1257235" cy="705305"/>
      </dsp:txXfrm>
    </dsp:sp>
    <dsp:sp modelId="{227EFE8F-E706-464B-B622-C02D1EEBD169}">
      <dsp:nvSpPr>
        <dsp:cNvPr id="0" name=""/>
        <dsp:cNvSpPr/>
      </dsp:nvSpPr>
      <dsp:spPr>
        <a:xfrm>
          <a:off x="4800607" y="990597"/>
          <a:ext cx="1410611" cy="705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Informal </a:t>
          </a:r>
          <a:endParaRPr lang="en-US" sz="1800" kern="1200" dirty="0"/>
        </a:p>
      </dsp:txBody>
      <dsp:txXfrm>
        <a:off x="4800607" y="990597"/>
        <a:ext cx="1410611" cy="705305"/>
      </dsp:txXfrm>
    </dsp:sp>
    <dsp:sp modelId="{9B40D14C-C6F9-4F32-9663-F164A6D3AB05}">
      <dsp:nvSpPr>
        <dsp:cNvPr id="0" name=""/>
        <dsp:cNvSpPr/>
      </dsp:nvSpPr>
      <dsp:spPr>
        <a:xfrm>
          <a:off x="5675144" y="1828804"/>
          <a:ext cx="1410611" cy="705305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Training</a:t>
          </a:r>
        </a:p>
      </dsp:txBody>
      <dsp:txXfrm>
        <a:off x="5675144" y="1828804"/>
        <a:ext cx="1410611" cy="705305"/>
      </dsp:txXfrm>
    </dsp:sp>
    <dsp:sp modelId="{0EF0D48F-ABF6-40E1-9739-595A145685AE}">
      <dsp:nvSpPr>
        <dsp:cNvPr id="0" name=""/>
        <dsp:cNvSpPr/>
      </dsp:nvSpPr>
      <dsp:spPr>
        <a:xfrm>
          <a:off x="5675144" y="2743198"/>
          <a:ext cx="1410611" cy="705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Audio</a:t>
          </a:r>
          <a:endParaRPr lang="en-US" sz="1800" kern="1200" dirty="0"/>
        </a:p>
      </dsp:txBody>
      <dsp:txXfrm>
        <a:off x="5675144" y="2743198"/>
        <a:ext cx="1410611" cy="705305"/>
      </dsp:txXfrm>
    </dsp:sp>
    <dsp:sp modelId="{14D4C887-2990-4043-8CF4-DA962262EBEA}">
      <dsp:nvSpPr>
        <dsp:cNvPr id="0" name=""/>
        <dsp:cNvSpPr/>
      </dsp:nvSpPr>
      <dsp:spPr>
        <a:xfrm>
          <a:off x="5598942" y="3657598"/>
          <a:ext cx="1487659" cy="705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Visual</a:t>
          </a:r>
          <a:endParaRPr lang="en-US" sz="1800" kern="1200" dirty="0"/>
        </a:p>
      </dsp:txBody>
      <dsp:txXfrm>
        <a:off x="5598942" y="3657598"/>
        <a:ext cx="1487659" cy="705305"/>
      </dsp:txXfrm>
    </dsp:sp>
    <dsp:sp modelId="{0CE3F881-6A5F-43AF-A65C-8E9FA7A841EC}">
      <dsp:nvSpPr>
        <dsp:cNvPr id="0" name=""/>
        <dsp:cNvSpPr/>
      </dsp:nvSpPr>
      <dsp:spPr>
        <a:xfrm>
          <a:off x="5598942" y="4571999"/>
          <a:ext cx="1487659" cy="705305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Interactive Programs </a:t>
          </a:r>
          <a:endParaRPr lang="en-US" sz="1800" b="1" kern="1200" dirty="0"/>
        </a:p>
      </dsp:txBody>
      <dsp:txXfrm>
        <a:off x="5598942" y="4571999"/>
        <a:ext cx="1487659" cy="705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4E387-30E0-4526-B815-73D85DB69F82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C3C89-A578-4FD7-9E5F-BFD77D19B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2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883CE-DD75-4666-B37B-57037371386C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E8CFC-7D71-43B9-9B6C-58FF973095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57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E8CFC-7D71-43B9-9B6C-58FF973095F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52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E8CFC-7D71-43B9-9B6C-58FF973095F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94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E8CFC-7D71-43B9-9B6C-58FF973095F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22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E8CFC-7D71-43B9-9B6C-58FF973095F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36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E8CFC-7D71-43B9-9B6C-58FF973095F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74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E8CFC-7D71-43B9-9B6C-58FF973095F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53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FontTx/>
              <a:buNone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E8CFC-7D71-43B9-9B6C-58FF973095F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21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E8CFC-7D71-43B9-9B6C-58FF973095F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48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E8CFC-7D71-43B9-9B6C-58FF973095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94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E8CFC-7D71-43B9-9B6C-58FF973095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94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E8CFC-7D71-43B9-9B6C-58FF973095F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10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E8CFC-7D71-43B9-9B6C-58FF973095F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10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E8CFC-7D71-43B9-9B6C-58FF973095F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10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E8CFC-7D71-43B9-9B6C-58FF973095F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20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3655-C860-4251-8A58-2CBBC30EB270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2924-896E-4F1C-8A3C-1ABDFEE557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5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3655-C860-4251-8A58-2CBBC30EB270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2924-896E-4F1C-8A3C-1ABDFEE557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5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3655-C860-4251-8A58-2CBBC30EB270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2924-896E-4F1C-8A3C-1ABDFEE557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1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3655-C860-4251-8A58-2CBBC30EB270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2924-896E-4F1C-8A3C-1ABDFEE557F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1390496" cy="139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0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3655-C860-4251-8A58-2CBBC30EB270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2924-896E-4F1C-8A3C-1ABDFEE557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8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3655-C860-4251-8A58-2CBBC30EB270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2924-896E-4F1C-8A3C-1ABDFEE557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3655-C860-4251-8A58-2CBBC30EB270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2924-896E-4F1C-8A3C-1ABDFEE557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2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3655-C860-4251-8A58-2CBBC30EB270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2924-896E-4F1C-8A3C-1ABDFEE557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2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3655-C860-4251-8A58-2CBBC30EB270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2924-896E-4F1C-8A3C-1ABDFEE557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1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3655-C860-4251-8A58-2CBBC30EB270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2924-896E-4F1C-8A3C-1ABDFEE557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7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3655-C860-4251-8A58-2CBBC30EB270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2924-896E-4F1C-8A3C-1ABDFEE557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C3655-C860-4251-8A58-2CBBC30EB270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A2924-896E-4F1C-8A3C-1ABDFEE557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5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Inclusive Electoral </a:t>
            </a:r>
            <a:r>
              <a:rPr lang="en-US" b="1" dirty="0" smtClean="0"/>
              <a:t>Literacy: </a:t>
            </a:r>
            <a:r>
              <a:rPr lang="en-US" sz="4000" b="1" dirty="0" smtClean="0"/>
              <a:t>Informal Education Channels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Sheri Meyerhoffer, Head of Mission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International IDEA, Nepal </a:t>
            </a:r>
            <a:endParaRPr lang="en-US" sz="2400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457200"/>
            <a:ext cx="1390496" cy="139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7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7239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CIC Role in Voter Education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800600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To inform people </a:t>
            </a:r>
            <a:r>
              <a:rPr lang="en-US" sz="2400" dirty="0"/>
              <a:t>at the </a:t>
            </a:r>
            <a:r>
              <a:rPr lang="en-US" sz="2400" dirty="0" smtClean="0"/>
              <a:t>local  level on:</a:t>
            </a:r>
          </a:p>
          <a:p>
            <a:pPr lvl="1" algn="just"/>
            <a:r>
              <a:rPr lang="en-US" sz="2000" dirty="0" smtClean="0"/>
              <a:t>Their right to vote and the importance of voting</a:t>
            </a:r>
          </a:p>
          <a:p>
            <a:pPr lvl="1" algn="just"/>
            <a:r>
              <a:rPr lang="en-US" sz="2000" dirty="0" smtClean="0"/>
              <a:t>The electoral system</a:t>
            </a:r>
          </a:p>
          <a:p>
            <a:pPr lvl="1" algn="just"/>
            <a:r>
              <a:rPr lang="en-US" sz="2000" dirty="0" smtClean="0"/>
              <a:t>Proposed constitutional provisions related to the elections and the electoral system</a:t>
            </a:r>
          </a:p>
          <a:p>
            <a:pPr lvl="1" algn="just"/>
            <a:r>
              <a:rPr lang="en-US" sz="2000" dirty="0" smtClean="0"/>
              <a:t>The basic features of the provisions of The Constitution of Nepal 2015 related to elections and the electoral system</a:t>
            </a:r>
          </a:p>
          <a:p>
            <a:pPr lvl="1" algn="just"/>
            <a:endParaRPr lang="en-US" sz="2000" dirty="0" smtClean="0"/>
          </a:p>
          <a:p>
            <a:pPr algn="just"/>
            <a:r>
              <a:rPr lang="en-US" sz="2400" dirty="0" smtClean="0"/>
              <a:t>To prepare people at the local level to: </a:t>
            </a:r>
          </a:p>
          <a:p>
            <a:pPr lvl="1" algn="just"/>
            <a:r>
              <a:rPr lang="en-US" sz="2000" dirty="0"/>
              <a:t>P</a:t>
            </a:r>
            <a:r>
              <a:rPr lang="en-US" sz="2000" dirty="0" smtClean="0"/>
              <a:t>articipate in </a:t>
            </a:r>
            <a:r>
              <a:rPr lang="en-US" sz="2000" dirty="0"/>
              <a:t>the </a:t>
            </a:r>
            <a:r>
              <a:rPr lang="en-US" sz="2000" dirty="0" smtClean="0"/>
              <a:t>official </a:t>
            </a:r>
            <a:r>
              <a:rPr lang="en-US" sz="2000" dirty="0"/>
              <a:t>public opinion collection on the Preliminary Draft Constitution </a:t>
            </a:r>
            <a:r>
              <a:rPr lang="en-US" sz="2000" dirty="0" smtClean="0"/>
              <a:t>in </a:t>
            </a:r>
            <a:r>
              <a:rPr lang="en-US" sz="2000" dirty="0"/>
              <a:t>July </a:t>
            </a:r>
            <a:r>
              <a:rPr lang="en-US" sz="2000" dirty="0" smtClean="0"/>
              <a:t>2015</a:t>
            </a:r>
          </a:p>
          <a:p>
            <a:pPr lvl="1" algn="just"/>
            <a:r>
              <a:rPr lang="en-US" sz="2000" dirty="0" smtClean="0"/>
              <a:t>Comment on proposed electoral legislation, regulations, policies and practices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185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648201"/>
          </a:xfrm>
        </p:spPr>
        <p:txBody>
          <a:bodyPr>
            <a:normAutofit/>
          </a:bodyPr>
          <a:lstStyle/>
          <a:p>
            <a:pPr marL="514350" indent="-457200"/>
            <a:r>
              <a:rPr lang="en-US" dirty="0" smtClean="0"/>
              <a:t>Interactive workshops </a:t>
            </a:r>
          </a:p>
          <a:p>
            <a:pPr marL="514350" indent="-457200"/>
            <a:endParaRPr lang="en-US" sz="700" dirty="0" smtClean="0"/>
          </a:p>
          <a:p>
            <a:pPr marL="514350" indent="-457200"/>
            <a:r>
              <a:rPr lang="en-US" dirty="0" smtClean="0"/>
              <a:t>National TV and Local FM Radio broadcasts</a:t>
            </a:r>
          </a:p>
          <a:p>
            <a:pPr marL="514350" indent="-457200"/>
            <a:endParaRPr lang="en-US" sz="900" dirty="0" smtClean="0"/>
          </a:p>
          <a:p>
            <a:pPr marL="514350" indent="-457200"/>
            <a:r>
              <a:rPr lang="en-US" dirty="0" smtClean="0"/>
              <a:t>Distribution of printed resource materials</a:t>
            </a:r>
          </a:p>
          <a:p>
            <a:pPr marL="514350" indent="-457200"/>
            <a:endParaRPr lang="en-US" sz="900" dirty="0" smtClean="0"/>
          </a:p>
          <a:p>
            <a:pPr marL="514350" indent="-457200"/>
            <a:r>
              <a:rPr lang="en-US" dirty="0" smtClean="0"/>
              <a:t>Libraries and resource centers in CIC offices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239000" cy="12192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b="1" dirty="0" smtClean="0"/>
              <a:t>CIC Activities 2010-16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77263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CIC Impact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Enhanced awareness and understanding of Nepali people on the electoral system, the election process and their role as voters</a:t>
            </a:r>
          </a:p>
          <a:p>
            <a:pPr lvl="0"/>
            <a:r>
              <a:rPr lang="en-US" dirty="0" smtClean="0"/>
              <a:t>Increased confidence of people in democratic electoral processes</a:t>
            </a:r>
          </a:p>
          <a:p>
            <a:pPr lvl="1"/>
            <a:r>
              <a:rPr lang="en-US" dirty="0" smtClean="0"/>
              <a:t>Understanding the power of voting particularly among marginalized groups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Concluding Remarks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lvl="1"/>
            <a:endParaRPr lang="en-CA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 smtClean="0"/>
              <a:t>BRIDGE training to support the ECN in the area of voter/electoral education to:</a:t>
            </a:r>
          </a:p>
          <a:p>
            <a:pPr lvl="2"/>
            <a:r>
              <a:rPr lang="en-CA" dirty="0" smtClean="0"/>
              <a:t>Minimize the invalid votes and maximize the voters turnouts</a:t>
            </a:r>
          </a:p>
          <a:p>
            <a:pPr lvl="2"/>
            <a:r>
              <a:rPr lang="en-CA" dirty="0" smtClean="0"/>
              <a:t>Strengthen and upgrade the managerial  capacity of the electoral management body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 smtClean="0"/>
              <a:t>CICs – civic education to increase</a:t>
            </a:r>
          </a:p>
          <a:p>
            <a:pPr lvl="2"/>
            <a:r>
              <a:rPr lang="en-CA" dirty="0" smtClean="0"/>
              <a:t>Voter confidence</a:t>
            </a:r>
          </a:p>
          <a:p>
            <a:pPr lvl="2"/>
            <a:r>
              <a:rPr lang="en-CA" dirty="0" smtClean="0"/>
              <a:t>Citizen participation in elections</a:t>
            </a:r>
          </a:p>
          <a:p>
            <a:pPr lvl="2"/>
            <a:r>
              <a:rPr lang="en-CA" dirty="0" smtClean="0"/>
              <a:t>Informed democratic decisions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185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Thank You!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endParaRPr lang="en-CA" dirty="0" smtClean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80186"/>
            <a:ext cx="8077201" cy="3244850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809"/>
          <a:stretch/>
        </p:blipFill>
        <p:spPr>
          <a:xfrm>
            <a:off x="609600" y="4800600"/>
            <a:ext cx="449199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184" r="8571" b="9418"/>
          <a:stretch/>
        </p:blipFill>
        <p:spPr>
          <a:xfrm>
            <a:off x="5009645" y="4820213"/>
            <a:ext cx="3677156" cy="2037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411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dirty="0" smtClean="0"/>
              <a:t>Why voter education matters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A failed experiment</a:t>
            </a:r>
          </a:p>
          <a:p>
            <a:pPr lvl="1"/>
            <a:r>
              <a:rPr lang="en-CA" dirty="0" smtClean="0"/>
              <a:t>Lack of understanding = lack of confidence</a:t>
            </a:r>
          </a:p>
          <a:p>
            <a:pPr lvl="1"/>
            <a:r>
              <a:rPr lang="en-CA" dirty="0" smtClean="0"/>
              <a:t>Lack of confidence = lack of smooth democratic transition</a:t>
            </a:r>
          </a:p>
          <a:p>
            <a:r>
              <a:rPr lang="en-CA" dirty="0" smtClean="0"/>
              <a:t>Lesson? </a:t>
            </a:r>
          </a:p>
          <a:p>
            <a:pPr lvl="1"/>
            <a:r>
              <a:rPr lang="en-CA" dirty="0" smtClean="0"/>
              <a:t>It’s not enough for the government or a select group of experts (albeit citizen experts!) to understand the transition plan </a:t>
            </a:r>
          </a:p>
          <a:p>
            <a:pPr lvl="1"/>
            <a:r>
              <a:rPr lang="en-CA" dirty="0" smtClean="0"/>
              <a:t>A democracy requires citizens to understand and take ownership to effect change</a:t>
            </a:r>
          </a:p>
          <a:p>
            <a:pPr marL="457200" lvl="1" indent="0">
              <a:buNone/>
            </a:pPr>
            <a:endParaRPr lang="en-CA" dirty="0"/>
          </a:p>
        </p:txBody>
      </p:sp>
      <p:pic>
        <p:nvPicPr>
          <p:cNvPr id="4" name="Picture 3" descr="Canada, Flag, Canadian, Country, Emble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76400"/>
            <a:ext cx="2088000" cy="118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31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620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Voter Education Channels in Nepal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571569"/>
              </p:ext>
            </p:extLst>
          </p:nvPr>
        </p:nvGraphicFramePr>
        <p:xfrm>
          <a:off x="0" y="1371600"/>
          <a:ext cx="9144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Image result for nepal flag images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4572000"/>
            <a:ext cx="3096000" cy="169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460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16000"/>
          </a:xfrm>
        </p:spPr>
        <p:txBody>
          <a:bodyPr>
            <a:normAutofit/>
          </a:bodyPr>
          <a:lstStyle/>
          <a:p>
            <a:r>
              <a:rPr lang="en-US" b="1" dirty="0" smtClean="0"/>
              <a:t>Training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Election Commission of Nepal (ECN) adopted </a:t>
            </a:r>
            <a:r>
              <a:rPr lang="en-US" dirty="0"/>
              <a:t>BRIDGE modular trainings </a:t>
            </a:r>
            <a:r>
              <a:rPr lang="en-US" dirty="0" smtClean="0"/>
              <a:t>in 2008</a:t>
            </a:r>
          </a:p>
          <a:p>
            <a:endParaRPr lang="en-US" dirty="0" smtClean="0"/>
          </a:p>
          <a:p>
            <a:pPr lvl="0"/>
            <a:r>
              <a:rPr lang="en-US" dirty="0" smtClean="0"/>
              <a:t>Research on global </a:t>
            </a:r>
            <a:r>
              <a:rPr lang="en-US" b="1" dirty="0" smtClean="0"/>
              <a:t>best </a:t>
            </a:r>
            <a:r>
              <a:rPr lang="en-US" b="1" dirty="0"/>
              <a:t>practices</a:t>
            </a:r>
            <a:r>
              <a:rPr lang="en-US" dirty="0"/>
              <a:t> </a:t>
            </a:r>
            <a:r>
              <a:rPr lang="en-US" dirty="0" smtClean="0"/>
              <a:t>for voter </a:t>
            </a:r>
            <a:r>
              <a:rPr lang="en-US" dirty="0"/>
              <a:t>education </a:t>
            </a:r>
            <a:r>
              <a:rPr lang="en-US" dirty="0" smtClean="0"/>
              <a:t>used to identify modules most applicable in context of Nepal</a:t>
            </a:r>
          </a:p>
          <a:p>
            <a:pPr lvl="0"/>
            <a:endParaRPr lang="en-US" dirty="0"/>
          </a:p>
          <a:p>
            <a:r>
              <a:rPr lang="en-US" dirty="0" smtClean="0"/>
              <a:t>Eleven (11) BRIDGE  modules (out of 24 in V2)  selected and customized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56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160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/>
              <a:t>BRIDGE Modules in Nepal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548640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sz="2600" dirty="0" smtClean="0"/>
              <a:t>Modules focused on election implementation</a:t>
            </a:r>
          </a:p>
          <a:p>
            <a:pPr lvl="2"/>
            <a:r>
              <a:rPr lang="en-US" dirty="0" smtClean="0"/>
              <a:t>Introduction to electoral management</a:t>
            </a:r>
          </a:p>
          <a:p>
            <a:pPr lvl="2"/>
            <a:r>
              <a:rPr lang="en-US" dirty="0" smtClean="0"/>
              <a:t>Electoral </a:t>
            </a:r>
            <a:r>
              <a:rPr lang="en-US" dirty="0"/>
              <a:t>dispute </a:t>
            </a:r>
            <a:r>
              <a:rPr lang="en-US" dirty="0" smtClean="0"/>
              <a:t>resolution</a:t>
            </a:r>
          </a:p>
          <a:p>
            <a:pPr lvl="2"/>
            <a:r>
              <a:rPr lang="en-US" dirty="0" smtClean="0"/>
              <a:t>Political finance</a:t>
            </a:r>
          </a:p>
          <a:p>
            <a:pPr lvl="2"/>
            <a:r>
              <a:rPr lang="en-US" dirty="0" smtClean="0"/>
              <a:t>Polling, counting and results</a:t>
            </a:r>
          </a:p>
          <a:p>
            <a:pPr lvl="2"/>
            <a:r>
              <a:rPr lang="en-US" dirty="0" smtClean="0"/>
              <a:t>Voter registration</a:t>
            </a:r>
          </a:p>
          <a:p>
            <a:pPr lvl="2"/>
            <a:r>
              <a:rPr lang="en-US" dirty="0" smtClean="0"/>
              <a:t>Pre-election activities </a:t>
            </a:r>
          </a:p>
          <a:p>
            <a:pPr lvl="2"/>
            <a:r>
              <a:rPr lang="en-US" dirty="0" smtClean="0"/>
              <a:t>Electoral systems</a:t>
            </a:r>
          </a:p>
          <a:p>
            <a:pPr marL="114300" indent="0">
              <a:buNone/>
            </a:pPr>
            <a:r>
              <a:rPr lang="en-US" sz="2600" dirty="0"/>
              <a:t>Modules </a:t>
            </a:r>
            <a:r>
              <a:rPr lang="en-US" sz="2600" dirty="0" smtClean="0"/>
              <a:t>focused </a:t>
            </a:r>
            <a:r>
              <a:rPr lang="en-US" sz="2600" dirty="0"/>
              <a:t>on </a:t>
            </a:r>
            <a:r>
              <a:rPr lang="en-US" sz="2600" dirty="0" smtClean="0"/>
              <a:t>election participation</a:t>
            </a:r>
          </a:p>
          <a:p>
            <a:pPr lvl="2"/>
            <a:r>
              <a:rPr lang="en-US" dirty="0" smtClean="0"/>
              <a:t>Voter education;</a:t>
            </a:r>
          </a:p>
          <a:p>
            <a:pPr lvl="2"/>
            <a:r>
              <a:rPr lang="en-US" dirty="0" smtClean="0"/>
              <a:t>Gender, inclusion and elections</a:t>
            </a:r>
          </a:p>
          <a:p>
            <a:pPr lvl="2"/>
            <a:r>
              <a:rPr lang="en-US" dirty="0" smtClean="0"/>
              <a:t>Media and elections</a:t>
            </a:r>
          </a:p>
          <a:p>
            <a:pPr lvl="2"/>
            <a:r>
              <a:rPr lang="en-US" dirty="0" smtClean="0"/>
              <a:t>Access to the electoral process</a:t>
            </a:r>
          </a:p>
          <a:p>
            <a:pPr lvl="2"/>
            <a:r>
              <a:rPr lang="en-US" dirty="0" smtClean="0"/>
              <a:t>Electoral systems</a:t>
            </a:r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99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pPr algn="r"/>
            <a:r>
              <a:rPr lang="en-CA" sz="4300" b="1" dirty="0" smtClean="0"/>
              <a:t>BRIDGE Training Audiences</a:t>
            </a:r>
            <a:endParaRPr lang="en-CA" sz="4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029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ECN and Government  staff to enhance capacity of electoral management</a:t>
            </a:r>
          </a:p>
          <a:p>
            <a:endParaRPr lang="en-US" sz="800" dirty="0" smtClean="0"/>
          </a:p>
          <a:p>
            <a:r>
              <a:rPr lang="en-US" sz="2400" dirty="0" smtClean="0"/>
              <a:t>Training for key electoral stakeholders- media, political parties, observer groups, civil society organizations etc. for greater participation and involvement</a:t>
            </a:r>
          </a:p>
          <a:p>
            <a:endParaRPr lang="en-US" sz="1000" dirty="0" smtClean="0"/>
          </a:p>
          <a:p>
            <a:r>
              <a:rPr lang="en-US" sz="2400" dirty="0" smtClean="0"/>
              <a:t>Training for security sector agencies -  (Nepal Police, Armed Police, National Intelligence Bureau and Nepal Army) for safe and secure elections</a:t>
            </a:r>
          </a:p>
          <a:p>
            <a:endParaRPr lang="en-US" sz="100" dirty="0" smtClean="0"/>
          </a:p>
          <a:p>
            <a:r>
              <a:rPr lang="en-US" sz="2400" dirty="0" smtClean="0"/>
              <a:t>Focused training for disadvantaged groups – women, Dalit, </a:t>
            </a:r>
            <a:r>
              <a:rPr lang="en-US" sz="2400" dirty="0" err="1" smtClean="0"/>
              <a:t>Madhesi</a:t>
            </a:r>
            <a:r>
              <a:rPr lang="en-US" sz="2400" dirty="0" smtClean="0"/>
              <a:t>, Muslim, Indigenous Peoples etc.  </a:t>
            </a:r>
          </a:p>
          <a:p>
            <a:endParaRPr lang="en-US" sz="1000" dirty="0" smtClean="0"/>
          </a:p>
          <a:p>
            <a:r>
              <a:rPr lang="en-US" sz="2400" dirty="0" smtClean="0"/>
              <a:t>Special </a:t>
            </a:r>
            <a:r>
              <a:rPr lang="en-US" sz="2400" dirty="0"/>
              <a:t>trainings </a:t>
            </a:r>
            <a:r>
              <a:rPr lang="en-US" sz="2400" dirty="0" smtClean="0"/>
              <a:t>for differently-abled citizens </a:t>
            </a:r>
            <a:endParaRPr lang="en-US" sz="24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90728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CA" b="1" dirty="0"/>
              <a:t>Interactive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029200"/>
          </a:xfrm>
        </p:spPr>
        <p:txBody>
          <a:bodyPr>
            <a:noAutofit/>
          </a:bodyPr>
          <a:lstStyle/>
          <a:p>
            <a:r>
              <a:rPr lang="en-US" sz="2800" dirty="0"/>
              <a:t>International IDEA delivers voter education in Nepal through Civic Initiative </a:t>
            </a:r>
            <a:r>
              <a:rPr lang="en-US" sz="2800" dirty="0" err="1"/>
              <a:t>Centres</a:t>
            </a:r>
            <a:r>
              <a:rPr lang="en-US" sz="2800" dirty="0"/>
              <a:t> (CICs) </a:t>
            </a:r>
            <a:endParaRPr lang="en-US" sz="2800" dirty="0" smtClean="0"/>
          </a:p>
          <a:p>
            <a:endParaRPr lang="en-US" sz="1000" dirty="0"/>
          </a:p>
          <a:p>
            <a:r>
              <a:rPr lang="en-US" sz="2800" dirty="0"/>
              <a:t>CICs managed in collaboration with Nepal’s Legislature  Parliament Secretariat and implemented through a national </a:t>
            </a:r>
            <a:r>
              <a:rPr lang="en-US" sz="2800" dirty="0" smtClean="0"/>
              <a:t>NGO</a:t>
            </a:r>
          </a:p>
          <a:p>
            <a:endParaRPr lang="en-US" sz="1050" dirty="0"/>
          </a:p>
          <a:p>
            <a:r>
              <a:rPr lang="en-US" sz="2800" dirty="0"/>
              <a:t>14 </a:t>
            </a:r>
            <a:r>
              <a:rPr lang="en-US" sz="2800" dirty="0" err="1"/>
              <a:t>Centres</a:t>
            </a:r>
            <a:r>
              <a:rPr lang="en-US" sz="2800" dirty="0"/>
              <a:t> established  in 2010 </a:t>
            </a:r>
            <a:endParaRPr lang="en-US" sz="2800" dirty="0" smtClean="0"/>
          </a:p>
          <a:p>
            <a:endParaRPr lang="en-US" sz="800" dirty="0" smtClean="0"/>
          </a:p>
          <a:p>
            <a:pPr lvl="1"/>
            <a:r>
              <a:rPr lang="en-US" sz="2000" dirty="0"/>
              <a:t>Located in all 7 of Nepal’s new provincial boundaries </a:t>
            </a:r>
          </a:p>
          <a:p>
            <a:pPr lvl="1"/>
            <a:r>
              <a:rPr lang="en-US" sz="2000" dirty="0"/>
              <a:t>Located in 3 ecological zones </a:t>
            </a:r>
            <a:r>
              <a:rPr lang="en-US" sz="2000" dirty="0" err="1"/>
              <a:t>Terai</a:t>
            </a:r>
            <a:r>
              <a:rPr lang="en-US" sz="2000" dirty="0"/>
              <a:t> (7); Hill (6); Mountain (1)</a:t>
            </a:r>
          </a:p>
          <a:p>
            <a:pPr lvl="1"/>
            <a:r>
              <a:rPr lang="en-US" sz="2000" dirty="0"/>
              <a:t>CICs have delivered interactive programs in all of Nepal’s 75 Districts and reached all Village Development Committees across the country </a:t>
            </a:r>
          </a:p>
          <a:p>
            <a:endParaRPr lang="en-US" sz="24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58816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391400" cy="1371600"/>
          </a:xfrm>
        </p:spPr>
        <p:txBody>
          <a:bodyPr>
            <a:normAutofit fontScale="90000"/>
          </a:bodyPr>
          <a:lstStyle/>
          <a:p>
            <a:r>
              <a:rPr lang="en-GB" sz="4900" b="1" dirty="0" smtClean="0"/>
              <a:t>CIC Objectives</a:t>
            </a:r>
            <a:r>
              <a:rPr lang="en-GB" b="1" dirty="0"/>
              <a:t/>
            </a:r>
            <a:br>
              <a:rPr lang="en-GB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4343400"/>
          </a:xfrm>
        </p:spPr>
        <p:txBody>
          <a:bodyPr>
            <a:normAutofit fontScale="77500" lnSpcReduction="20000"/>
          </a:bodyPr>
          <a:lstStyle/>
          <a:p>
            <a:pPr marL="742950" indent="-685800" algn="just"/>
            <a:r>
              <a:rPr lang="en-GB" sz="4600" dirty="0" smtClean="0"/>
              <a:t>Increase understanding of constitutional provisions including those related to  elections, the electoral system, civil and political rights etc.</a:t>
            </a:r>
          </a:p>
          <a:p>
            <a:pPr marL="742950" indent="-685800" algn="just"/>
            <a:endParaRPr lang="en-GB" sz="4600" dirty="0" smtClean="0"/>
          </a:p>
          <a:p>
            <a:pPr marL="742950" indent="-685800" algn="just"/>
            <a:r>
              <a:rPr lang="en-GB" sz="4600" dirty="0" smtClean="0"/>
              <a:t>Support civic education at the local level on various topics including voter and election related matters </a:t>
            </a:r>
          </a:p>
          <a:p>
            <a:pPr marL="57150" indent="0">
              <a:buNone/>
            </a:pPr>
            <a:endParaRPr lang="en-GB" dirty="0"/>
          </a:p>
          <a:p>
            <a:pPr marL="5715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8165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7239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CIC Target Audiences</a:t>
            </a:r>
            <a:endParaRPr lang="en-US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Political parties </a:t>
            </a:r>
          </a:p>
          <a:p>
            <a:pPr lvl="1"/>
            <a:r>
              <a:rPr lang="en-US" dirty="0" smtClean="0"/>
              <a:t>Civil society</a:t>
            </a:r>
          </a:p>
          <a:p>
            <a:pPr lvl="1"/>
            <a:r>
              <a:rPr lang="en-US" dirty="0"/>
              <a:t>Representatives from marginalized communities including </a:t>
            </a:r>
            <a:r>
              <a:rPr lang="en-US" dirty="0" smtClean="0"/>
              <a:t>women</a:t>
            </a:r>
            <a:r>
              <a:rPr lang="en-US" dirty="0"/>
              <a:t>, </a:t>
            </a:r>
            <a:r>
              <a:rPr lang="en-US" dirty="0" err="1"/>
              <a:t>Dalits</a:t>
            </a:r>
            <a:r>
              <a:rPr lang="en-US" dirty="0"/>
              <a:t>, </a:t>
            </a:r>
            <a:r>
              <a:rPr lang="en-US" dirty="0" smtClean="0"/>
              <a:t>Indigenous Peoples, </a:t>
            </a:r>
            <a:r>
              <a:rPr lang="en-US" dirty="0" err="1"/>
              <a:t>Madhesis</a:t>
            </a:r>
            <a:r>
              <a:rPr lang="en-US" dirty="0"/>
              <a:t>, </a:t>
            </a:r>
            <a:r>
              <a:rPr lang="en-US" dirty="0" smtClean="0"/>
              <a:t>Muslims</a:t>
            </a:r>
            <a:endParaRPr lang="en-US" dirty="0"/>
          </a:p>
          <a:p>
            <a:pPr lvl="1"/>
            <a:r>
              <a:rPr lang="en-US" dirty="0" smtClean="0"/>
              <a:t>Professional associations </a:t>
            </a:r>
            <a:r>
              <a:rPr lang="en-US" dirty="0"/>
              <a:t>(</a:t>
            </a:r>
            <a:r>
              <a:rPr lang="en-US" dirty="0" smtClean="0"/>
              <a:t>lawyers, business, teachers/professors, </a:t>
            </a:r>
            <a:r>
              <a:rPr lang="en-US" dirty="0"/>
              <a:t>journalists, doctors, </a:t>
            </a:r>
            <a:r>
              <a:rPr lang="en-US" dirty="0" smtClean="0"/>
              <a:t>engineers) </a:t>
            </a:r>
          </a:p>
          <a:p>
            <a:pPr lvl="1"/>
            <a:r>
              <a:rPr lang="en-US" dirty="0" smtClean="0"/>
              <a:t>Government offices (District level)</a:t>
            </a:r>
          </a:p>
          <a:p>
            <a:pPr lvl="1"/>
            <a:r>
              <a:rPr lang="en-US" dirty="0" smtClean="0"/>
              <a:t>Community </a:t>
            </a:r>
            <a:r>
              <a:rPr lang="en-US" dirty="0"/>
              <a:t>organizations (Village level)</a:t>
            </a:r>
          </a:p>
          <a:p>
            <a:pPr lvl="1"/>
            <a:r>
              <a:rPr lang="en-US" dirty="0" smtClean="0"/>
              <a:t>Academics</a:t>
            </a:r>
          </a:p>
          <a:p>
            <a:pPr lvl="1"/>
            <a:r>
              <a:rPr lang="en-US" dirty="0" smtClean="0"/>
              <a:t>Journalists </a:t>
            </a:r>
          </a:p>
          <a:p>
            <a:pPr lvl="1"/>
            <a:r>
              <a:rPr lang="en-US" dirty="0" smtClean="0"/>
              <a:t>Teachers and students </a:t>
            </a:r>
          </a:p>
        </p:txBody>
      </p:sp>
    </p:spTree>
    <p:extLst>
      <p:ext uri="{BB962C8B-B14F-4D97-AF65-F5344CB8AC3E}">
        <p14:creationId xmlns:p14="http://schemas.microsoft.com/office/powerpoint/2010/main" val="414046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679</Words>
  <Application>Microsoft Office PowerPoint</Application>
  <PresentationFormat>On-screen Show (4:3)</PresentationFormat>
  <Paragraphs>126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Inclusive Electoral Literacy: Informal Education Channels</vt:lpstr>
      <vt:lpstr>Why voter education matters</vt:lpstr>
      <vt:lpstr>Voter Education Channels in Nepal</vt:lpstr>
      <vt:lpstr>Training </vt:lpstr>
      <vt:lpstr>BRIDGE Modules in Nepal </vt:lpstr>
      <vt:lpstr>BRIDGE Training Audiences</vt:lpstr>
      <vt:lpstr>Interactive Programs</vt:lpstr>
      <vt:lpstr>CIC Objectives </vt:lpstr>
      <vt:lpstr>CIC Target Audiences</vt:lpstr>
      <vt:lpstr>CIC Role in Voter Education</vt:lpstr>
      <vt:lpstr>CIC Activities 2010-16</vt:lpstr>
      <vt:lpstr>CIC Impact</vt:lpstr>
      <vt:lpstr>Concluding Remarks</vt:lpstr>
      <vt:lpstr>Thank You!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Inclusive Electoral Literacy through informal education channel</dc:title>
  <dc:creator>user</dc:creator>
  <cp:lastModifiedBy>Sheri Meyerhoffer</cp:lastModifiedBy>
  <cp:revision>126</cp:revision>
  <cp:lastPrinted>2016-10-18T07:13:58Z</cp:lastPrinted>
  <dcterms:created xsi:type="dcterms:W3CDTF">2016-10-05T07:29:49Z</dcterms:created>
  <dcterms:modified xsi:type="dcterms:W3CDTF">2016-10-18T20:06:47Z</dcterms:modified>
</cp:coreProperties>
</file>