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2" r:id="rId4"/>
    <p:sldId id="298" r:id="rId5"/>
    <p:sldId id="343" r:id="rId6"/>
    <p:sldId id="345" r:id="rId7"/>
    <p:sldId id="344" r:id="rId8"/>
    <p:sldId id="350" r:id="rId9"/>
    <p:sldId id="352" r:id="rId10"/>
    <p:sldId id="353" r:id="rId11"/>
    <p:sldId id="346" r:id="rId12"/>
    <p:sldId id="351" r:id="rId13"/>
    <p:sldId id="347" r:id="rId14"/>
    <p:sldId id="354" r:id="rId15"/>
    <p:sldId id="307" r:id="rId16"/>
    <p:sldId id="324" r:id="rId17"/>
    <p:sldId id="326" r:id="rId18"/>
    <p:sldId id="301" r:id="rId19"/>
    <p:sldId id="321" r:id="rId20"/>
    <p:sldId id="322" r:id="rId21"/>
    <p:sldId id="333" r:id="rId22"/>
    <p:sldId id="334" r:id="rId23"/>
    <p:sldId id="339" r:id="rId24"/>
    <p:sldId id="340" r:id="rId25"/>
    <p:sldId id="341" r:id="rId26"/>
    <p:sldId id="348" r:id="rId27"/>
    <p:sldId id="349" r:id="rId28"/>
    <p:sldId id="33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E1F00"/>
    <a:srgbClr val="452103"/>
    <a:srgbClr val="CCFF66"/>
    <a:srgbClr val="99FF33"/>
    <a:srgbClr val="CC9900"/>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660"/>
  </p:normalViewPr>
  <p:slideViewPr>
    <p:cSldViewPr>
      <p:cViewPr>
        <p:scale>
          <a:sx n="80" d="100"/>
          <a:sy n="80" d="100"/>
        </p:scale>
        <p:origin x="-107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78D05-38EF-4A7D-A48F-5764F424F4B7}" type="doc">
      <dgm:prSet loTypeId="urn:microsoft.com/office/officeart/2005/8/layout/process2" loCatId="process" qsTypeId="urn:microsoft.com/office/officeart/2005/8/quickstyle/simple1" qsCatId="simple" csTypeId="urn:microsoft.com/office/officeart/2005/8/colors/accent4_4" csCatId="accent4" phldr="1"/>
      <dgm:spPr/>
      <dgm:t>
        <a:bodyPr/>
        <a:lstStyle/>
        <a:p>
          <a:endParaRPr lang="en-US"/>
        </a:p>
      </dgm:t>
    </dgm:pt>
    <dgm:pt modelId="{0AF65013-CA1B-4243-A40A-97F1EF820453}">
      <dgm:prSet phldrT="[Text]" custT="1"/>
      <dgm:spPr/>
      <dgm:t>
        <a:bodyPr/>
        <a:lstStyle/>
        <a:p>
          <a:r>
            <a:rPr lang="en-US" sz="2400" dirty="0" smtClean="0">
              <a:latin typeface="Arial" panose="020B0604020202020204" pitchFamily="34" charset="0"/>
              <a:cs typeface="Arial" panose="020B0604020202020204" pitchFamily="34" charset="0"/>
            </a:rPr>
            <a:t>Collecting of Forms from Chief Occupants </a:t>
          </a:r>
          <a:endParaRPr lang="en-US" sz="2400" dirty="0">
            <a:latin typeface="Arial" panose="020B0604020202020204" pitchFamily="34" charset="0"/>
            <a:cs typeface="Arial" panose="020B0604020202020204" pitchFamily="34" charset="0"/>
          </a:endParaRPr>
        </a:p>
      </dgm:t>
    </dgm:pt>
    <dgm:pt modelId="{2BE4E583-13B4-45E2-958A-CB8340EA4305}" type="parTrans" cxnId="{BA81A77E-8F70-4118-9331-B06590F7B9DB}">
      <dgm:prSet/>
      <dgm:spPr/>
      <dgm:t>
        <a:bodyPr/>
        <a:lstStyle/>
        <a:p>
          <a:endParaRPr lang="en-US" sz="1400">
            <a:solidFill>
              <a:schemeClr val="tx2">
                <a:lumMod val="50000"/>
              </a:schemeClr>
            </a:solidFill>
            <a:latin typeface="Arial" panose="020B0604020202020204" pitchFamily="34" charset="0"/>
            <a:cs typeface="Arial" panose="020B0604020202020204" pitchFamily="34" charset="0"/>
          </a:endParaRPr>
        </a:p>
      </dgm:t>
    </dgm:pt>
    <dgm:pt modelId="{617F846A-55FA-4288-BA6E-025EE0201B2E}" type="sibTrans" cxnId="{BA81A77E-8F70-4118-9331-B06590F7B9DB}">
      <dgm:prSet custT="1"/>
      <dgm:spPr/>
      <dgm:t>
        <a:bodyPr/>
        <a:lstStyle/>
        <a:p>
          <a:endParaRPr lang="en-US" sz="2800">
            <a:solidFill>
              <a:schemeClr val="tx2">
                <a:lumMod val="50000"/>
              </a:schemeClr>
            </a:solidFill>
            <a:latin typeface="Arial" panose="020B0604020202020204" pitchFamily="34" charset="0"/>
            <a:cs typeface="Arial" panose="020B0604020202020204" pitchFamily="34" charset="0"/>
          </a:endParaRPr>
        </a:p>
      </dgm:t>
    </dgm:pt>
    <dgm:pt modelId="{B7C2B8C2-2F68-409A-B168-8371226BA658}">
      <dgm:prSet phldrT="[Text]" custT="1"/>
      <dgm:spPr/>
      <dgm:t>
        <a:bodyPr/>
        <a:lstStyle/>
        <a:p>
          <a:r>
            <a:rPr lang="en-US" sz="2400" smtClean="0">
              <a:latin typeface="Arial" panose="020B0604020202020204" pitchFamily="34" charset="0"/>
              <a:cs typeface="Arial" panose="020B0604020202020204" pitchFamily="34" charset="0"/>
            </a:rPr>
            <a:t>Collecting of Forms @ Election Offices</a:t>
          </a:r>
          <a:endParaRPr lang="en-US" sz="2400" dirty="0">
            <a:latin typeface="Arial" panose="020B0604020202020204" pitchFamily="34" charset="0"/>
            <a:cs typeface="Arial" panose="020B0604020202020204" pitchFamily="34" charset="0"/>
          </a:endParaRPr>
        </a:p>
      </dgm:t>
    </dgm:pt>
    <dgm:pt modelId="{21925851-A804-49F7-B904-26CE0656B27F}" type="parTrans" cxnId="{F693E50C-380D-4C29-9C39-A064DE074CA3}">
      <dgm:prSet/>
      <dgm:spPr/>
      <dgm:t>
        <a:bodyPr/>
        <a:lstStyle/>
        <a:p>
          <a:endParaRPr lang="en-US" sz="1400">
            <a:solidFill>
              <a:schemeClr val="tx2">
                <a:lumMod val="50000"/>
              </a:schemeClr>
            </a:solidFill>
            <a:latin typeface="Arial" panose="020B0604020202020204" pitchFamily="34" charset="0"/>
            <a:cs typeface="Arial" panose="020B0604020202020204" pitchFamily="34" charset="0"/>
          </a:endParaRPr>
        </a:p>
      </dgm:t>
    </dgm:pt>
    <dgm:pt modelId="{9090F845-31A6-4343-9A35-F57236F0F121}" type="sibTrans" cxnId="{F693E50C-380D-4C29-9C39-A064DE074CA3}">
      <dgm:prSet custT="1"/>
      <dgm:spPr/>
      <dgm:t>
        <a:bodyPr/>
        <a:lstStyle/>
        <a:p>
          <a:endParaRPr lang="en-US" sz="1400">
            <a:solidFill>
              <a:schemeClr val="tx2">
                <a:lumMod val="50000"/>
              </a:schemeClr>
            </a:solidFill>
            <a:latin typeface="Arial" panose="020B0604020202020204" pitchFamily="34" charset="0"/>
            <a:cs typeface="Arial" panose="020B0604020202020204" pitchFamily="34" charset="0"/>
          </a:endParaRPr>
        </a:p>
      </dgm:t>
    </dgm:pt>
    <dgm:pt modelId="{F0C7DA07-7136-44A5-B1BC-D8568E91BDBE}">
      <dgm:prSet phldrT="[Text]" custT="1"/>
      <dgm:spPr/>
      <dgm:t>
        <a:bodyPr/>
        <a:lstStyle/>
        <a:p>
          <a:r>
            <a:rPr lang="en-US" sz="2400" smtClean="0">
              <a:solidFill>
                <a:srgbClr val="FF0000"/>
              </a:solidFill>
              <a:latin typeface="Arial" panose="020B0604020202020204" pitchFamily="34" charset="0"/>
              <a:cs typeface="Arial" panose="020B0604020202020204" pitchFamily="34" charset="0"/>
            </a:rPr>
            <a:t>A, B List Preparation, Checking</a:t>
          </a:r>
          <a:endParaRPr lang="en-US" sz="2400" dirty="0">
            <a:solidFill>
              <a:srgbClr val="FF0000"/>
            </a:solidFill>
            <a:latin typeface="Arial" panose="020B0604020202020204" pitchFamily="34" charset="0"/>
            <a:cs typeface="Arial" panose="020B0604020202020204" pitchFamily="34" charset="0"/>
          </a:endParaRPr>
        </a:p>
      </dgm:t>
    </dgm:pt>
    <dgm:pt modelId="{58EA42A7-11F5-4650-B99D-9E62EED15327}" type="parTrans" cxnId="{EEE199B7-D216-4FA8-ABD1-5054E0BCC5C1}">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D14E4FD0-6A28-4EDA-86BE-F86841A06DE1}" type="sibTrans" cxnId="{EEE199B7-D216-4FA8-ABD1-5054E0BCC5C1}">
      <dgm:prSet custT="1"/>
      <dgm:spPr/>
      <dgm:t>
        <a:bodyPr/>
        <a:lstStyle/>
        <a:p>
          <a:endParaRPr lang="en-US" sz="700">
            <a:solidFill>
              <a:schemeClr val="tx2">
                <a:lumMod val="50000"/>
              </a:schemeClr>
            </a:solidFill>
            <a:latin typeface="Arial" panose="020B0604020202020204" pitchFamily="34" charset="0"/>
            <a:cs typeface="Arial" panose="020B0604020202020204" pitchFamily="34" charset="0"/>
          </a:endParaRPr>
        </a:p>
      </dgm:t>
    </dgm:pt>
    <dgm:pt modelId="{415ACAE4-B425-487E-908C-AEDCA20442DD}">
      <dgm:prSet phldrT="[Text]" custT="1"/>
      <dgm:spPr/>
      <dgm:t>
        <a:bodyPr/>
        <a:lstStyle/>
        <a:p>
          <a:r>
            <a:rPr lang="en-US" sz="2400" dirty="0" smtClean="0">
              <a:solidFill>
                <a:srgbClr val="FF0000"/>
              </a:solidFill>
              <a:latin typeface="Arial" panose="020B0604020202020204" pitchFamily="34" charset="0"/>
              <a:cs typeface="Arial" panose="020B0604020202020204" pitchFamily="34" charset="0"/>
            </a:rPr>
            <a:t>Double Processing</a:t>
          </a:r>
          <a:endParaRPr lang="en-US" sz="2400" dirty="0">
            <a:solidFill>
              <a:srgbClr val="FF0000"/>
            </a:solidFill>
            <a:latin typeface="Arial" panose="020B0604020202020204" pitchFamily="34" charset="0"/>
            <a:cs typeface="Arial" panose="020B0604020202020204" pitchFamily="34" charset="0"/>
          </a:endParaRPr>
        </a:p>
      </dgm:t>
    </dgm:pt>
    <dgm:pt modelId="{3E0FCE87-A714-4D01-8A5D-2969D5573D63}" type="parTrans" cxnId="{70EF0003-A79C-47EF-9BEE-D5DC77B838AA}">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FA84692E-3141-48BE-8F75-344D457D14DA}" type="sibTrans" cxnId="{70EF0003-A79C-47EF-9BEE-D5DC77B838AA}">
      <dgm:prSet custT="1"/>
      <dgm:spPr/>
      <dgm:t>
        <a:bodyPr/>
        <a:lstStyle/>
        <a:p>
          <a:endParaRPr lang="en-US" sz="700">
            <a:solidFill>
              <a:schemeClr val="tx2">
                <a:lumMod val="50000"/>
              </a:schemeClr>
            </a:solidFill>
            <a:latin typeface="Arial" panose="020B0604020202020204" pitchFamily="34" charset="0"/>
            <a:cs typeface="Arial" panose="020B0604020202020204" pitchFamily="34" charset="0"/>
          </a:endParaRPr>
        </a:p>
      </dgm:t>
    </dgm:pt>
    <dgm:pt modelId="{AF1E5392-C364-4EBB-958F-791E948B4B1A}">
      <dgm:prSet phldrT="[Text]" custT="1"/>
      <dgm:spPr/>
      <dgm:t>
        <a:bodyPr/>
        <a:lstStyle/>
        <a:p>
          <a:r>
            <a:rPr lang="en-US" sz="2400" smtClean="0">
              <a:solidFill>
                <a:srgbClr val="FF0000"/>
              </a:solidFill>
              <a:latin typeface="Arial" panose="020B0604020202020204" pitchFamily="34" charset="0"/>
              <a:cs typeface="Arial" panose="020B0604020202020204" pitchFamily="34" charset="0"/>
            </a:rPr>
            <a:t>Displaying A, B List</a:t>
          </a:r>
          <a:endParaRPr lang="en-US" sz="2400" dirty="0">
            <a:solidFill>
              <a:srgbClr val="FF0000"/>
            </a:solidFill>
            <a:latin typeface="Arial" panose="020B0604020202020204" pitchFamily="34" charset="0"/>
            <a:cs typeface="Arial" panose="020B0604020202020204" pitchFamily="34" charset="0"/>
          </a:endParaRPr>
        </a:p>
      </dgm:t>
    </dgm:pt>
    <dgm:pt modelId="{59708947-3333-46E9-9A43-EB426F063BA5}" type="parTrans" cxnId="{4AB601EC-F124-483E-8A22-0FD55FA71DE2}">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48C42865-8A6C-4F0D-B8BE-CECD2DA32311}" type="sibTrans" cxnId="{4AB601EC-F124-483E-8A22-0FD55FA71DE2}">
      <dgm:prSet custT="1"/>
      <dgm:spPr/>
      <dgm:t>
        <a:bodyPr/>
        <a:lstStyle/>
        <a:p>
          <a:endParaRPr lang="en-US" sz="700">
            <a:solidFill>
              <a:schemeClr val="tx2">
                <a:lumMod val="50000"/>
              </a:schemeClr>
            </a:solidFill>
            <a:latin typeface="Arial" panose="020B0604020202020204" pitchFamily="34" charset="0"/>
            <a:cs typeface="Arial" panose="020B0604020202020204" pitchFamily="34" charset="0"/>
          </a:endParaRPr>
        </a:p>
      </dgm:t>
    </dgm:pt>
    <dgm:pt modelId="{BE950875-5949-4E09-8042-07ECA006CCBF}">
      <dgm:prSet phldrT="[Text]" custT="1"/>
      <dgm:spPr/>
      <dgm:t>
        <a:bodyPr/>
        <a:lstStyle/>
        <a:p>
          <a:r>
            <a:rPr lang="en-US" sz="2400" smtClean="0">
              <a:solidFill>
                <a:srgbClr val="FF0000"/>
              </a:solidFill>
              <a:latin typeface="Arial" panose="020B0604020202020204" pitchFamily="34" charset="0"/>
              <a:cs typeface="Arial" panose="020B0604020202020204" pitchFamily="34" charset="0"/>
            </a:rPr>
            <a:t>Claims / Objections</a:t>
          </a:r>
          <a:endParaRPr lang="en-US" sz="2400" dirty="0">
            <a:solidFill>
              <a:srgbClr val="FF0000"/>
            </a:solidFill>
            <a:latin typeface="Arial" panose="020B0604020202020204" pitchFamily="34" charset="0"/>
            <a:cs typeface="Arial" panose="020B0604020202020204" pitchFamily="34" charset="0"/>
          </a:endParaRPr>
        </a:p>
      </dgm:t>
    </dgm:pt>
    <dgm:pt modelId="{E5803A58-469B-482E-B5CE-C9267D7C5681}" type="parTrans" cxnId="{722BC60D-A999-426C-8DD5-F0C5BEC4AED5}">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61F272A6-F426-40EB-918B-8119EECE9432}" type="sibTrans" cxnId="{722BC60D-A999-426C-8DD5-F0C5BEC4AED5}">
      <dgm:prSet custT="1"/>
      <dgm:spPr/>
      <dgm:t>
        <a:bodyPr/>
        <a:lstStyle/>
        <a:p>
          <a:endParaRPr lang="en-US" sz="700">
            <a:solidFill>
              <a:schemeClr val="tx2">
                <a:lumMod val="50000"/>
              </a:schemeClr>
            </a:solidFill>
            <a:latin typeface="Arial" panose="020B0604020202020204" pitchFamily="34" charset="0"/>
            <a:cs typeface="Arial" panose="020B0604020202020204" pitchFamily="34" charset="0"/>
          </a:endParaRPr>
        </a:p>
      </dgm:t>
    </dgm:pt>
    <dgm:pt modelId="{0B9A25DA-E79C-4F2F-97EA-3B758D0272B1}">
      <dgm:prSet phldrT="[Text]" custT="1"/>
      <dgm:spPr/>
      <dgm:t>
        <a:bodyPr/>
        <a:lstStyle/>
        <a:p>
          <a:r>
            <a:rPr lang="en-US" sz="2400" dirty="0" smtClean="0">
              <a:solidFill>
                <a:srgbClr val="FF0000"/>
              </a:solidFill>
              <a:latin typeface="Arial" panose="020B0604020202020204" pitchFamily="34" charset="0"/>
              <a:cs typeface="Arial" panose="020B0604020202020204" pitchFamily="34" charset="0"/>
            </a:rPr>
            <a:t>Add / Remove Names</a:t>
          </a:r>
          <a:endParaRPr lang="en-US" sz="2400" dirty="0">
            <a:solidFill>
              <a:srgbClr val="FF0000"/>
            </a:solidFill>
            <a:latin typeface="Arial" panose="020B0604020202020204" pitchFamily="34" charset="0"/>
            <a:cs typeface="Arial" panose="020B0604020202020204" pitchFamily="34" charset="0"/>
          </a:endParaRPr>
        </a:p>
      </dgm:t>
    </dgm:pt>
    <dgm:pt modelId="{81CBCB2B-19F9-4C2E-A5CA-2BC3BA4313DB}" type="parTrans" cxnId="{D32CCF37-01F1-4B50-91C3-98E3D73A6E69}">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3E1AAA56-1CED-4A43-9F23-D3BEDD9EA011}" type="sibTrans" cxnId="{D32CCF37-01F1-4B50-91C3-98E3D73A6E69}">
      <dgm:prSet custT="1"/>
      <dgm:spPr/>
      <dgm:t>
        <a:bodyPr/>
        <a:lstStyle/>
        <a:p>
          <a:endParaRPr lang="en-US" sz="700">
            <a:solidFill>
              <a:schemeClr val="tx2">
                <a:lumMod val="50000"/>
              </a:schemeClr>
            </a:solidFill>
            <a:latin typeface="Arial" panose="020B0604020202020204" pitchFamily="34" charset="0"/>
            <a:cs typeface="Arial" panose="020B0604020202020204" pitchFamily="34" charset="0"/>
          </a:endParaRPr>
        </a:p>
      </dgm:t>
    </dgm:pt>
    <dgm:pt modelId="{F6EAB078-75A7-4304-9A82-C79AEA15C78D}">
      <dgm:prSet phldrT="[Text]" custT="1"/>
      <dgm:spPr/>
      <dgm:t>
        <a:bodyPr/>
        <a:lstStyle/>
        <a:p>
          <a:r>
            <a:rPr lang="en-US" sz="2400" dirty="0" smtClean="0">
              <a:solidFill>
                <a:srgbClr val="FF0000"/>
              </a:solidFill>
              <a:latin typeface="Arial" panose="020B0604020202020204" pitchFamily="34" charset="0"/>
              <a:cs typeface="Arial" panose="020B0604020202020204" pitchFamily="34" charset="0"/>
            </a:rPr>
            <a:t>Displaying the Draft</a:t>
          </a:r>
          <a:endParaRPr lang="en-US" sz="2400" dirty="0">
            <a:solidFill>
              <a:srgbClr val="FF0000"/>
            </a:solidFill>
            <a:latin typeface="Arial" panose="020B0604020202020204" pitchFamily="34" charset="0"/>
            <a:cs typeface="Arial" panose="020B0604020202020204" pitchFamily="34" charset="0"/>
          </a:endParaRPr>
        </a:p>
      </dgm:t>
    </dgm:pt>
    <dgm:pt modelId="{CB129EA3-EF4D-4B2F-A56C-2303A35A8750}" type="parTrans" cxnId="{4BC9BFD2-5B6D-42DF-AF4B-01C11846B91B}">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E7A5E0DF-CEE3-43E7-8B79-F1E7AA464FD4}" type="sibTrans" cxnId="{4BC9BFD2-5B6D-42DF-AF4B-01C11846B91B}">
      <dgm:prSet custT="1"/>
      <dgm:spPr/>
      <dgm:t>
        <a:bodyPr/>
        <a:lstStyle/>
        <a:p>
          <a:endParaRPr lang="en-US" sz="700">
            <a:solidFill>
              <a:schemeClr val="tx2">
                <a:lumMod val="50000"/>
              </a:schemeClr>
            </a:solidFill>
            <a:latin typeface="Arial" panose="020B0604020202020204" pitchFamily="34" charset="0"/>
            <a:cs typeface="Arial" panose="020B0604020202020204" pitchFamily="34" charset="0"/>
          </a:endParaRPr>
        </a:p>
      </dgm:t>
    </dgm:pt>
    <dgm:pt modelId="{A82D560A-CAF7-4860-9FDF-B6BA12D641A2}">
      <dgm:prSet phldrT="[Text]" custT="1"/>
      <dgm:spPr/>
      <dgm:t>
        <a:bodyPr/>
        <a:lstStyle/>
        <a:p>
          <a:r>
            <a:rPr lang="en-US" sz="2400" smtClean="0">
              <a:solidFill>
                <a:srgbClr val="FF0000"/>
              </a:solidFill>
              <a:latin typeface="Arial" panose="020B0604020202020204" pitchFamily="34" charset="0"/>
              <a:cs typeface="Arial" panose="020B0604020202020204" pitchFamily="34" charset="0"/>
            </a:rPr>
            <a:t>Certifying the Register</a:t>
          </a:r>
          <a:endParaRPr lang="en-US" sz="2400" dirty="0">
            <a:solidFill>
              <a:srgbClr val="FF0000"/>
            </a:solidFill>
            <a:latin typeface="Arial" panose="020B0604020202020204" pitchFamily="34" charset="0"/>
            <a:cs typeface="Arial" panose="020B0604020202020204" pitchFamily="34" charset="0"/>
          </a:endParaRPr>
        </a:p>
      </dgm:t>
    </dgm:pt>
    <dgm:pt modelId="{F81A106D-3E09-42D4-BB7C-75B149582C69}" type="parTrans" cxnId="{3612DFF5-3911-4EF2-85BF-812BE34CB8C1}">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FB8DE1DE-A665-45A6-9E28-EBCB899B8398}" type="sibTrans" cxnId="{3612DFF5-3911-4EF2-85BF-812BE34CB8C1}">
      <dgm:prSet/>
      <dgm:spPr/>
      <dgm:t>
        <a:bodyPr/>
        <a:lstStyle/>
        <a:p>
          <a:endParaRPr lang="en-US" sz="1800">
            <a:solidFill>
              <a:schemeClr val="tx2">
                <a:lumMod val="50000"/>
              </a:schemeClr>
            </a:solidFill>
            <a:latin typeface="Arial" panose="020B0604020202020204" pitchFamily="34" charset="0"/>
            <a:cs typeface="Arial" panose="020B0604020202020204" pitchFamily="34" charset="0"/>
          </a:endParaRPr>
        </a:p>
      </dgm:t>
    </dgm:pt>
    <dgm:pt modelId="{A31194B0-F58F-453F-AD49-6DC38708708C}">
      <dgm:prSet phldrT="[Text]" custT="1"/>
      <dgm:spPr/>
      <dgm:t>
        <a:bodyPr/>
        <a:lstStyle/>
        <a:p>
          <a:r>
            <a:rPr lang="en-US" sz="2400" dirty="0" smtClean="0">
              <a:latin typeface="Arial" panose="020B0604020202020204" pitchFamily="34" charset="0"/>
              <a:cs typeface="Arial" panose="020B0604020202020204" pitchFamily="34" charset="0"/>
            </a:rPr>
            <a:t>Distribution of Enumeration Forms to Chief Occupants</a:t>
          </a:r>
          <a:endParaRPr lang="en-US" sz="2400" dirty="0">
            <a:latin typeface="Arial" panose="020B0604020202020204" pitchFamily="34" charset="0"/>
            <a:cs typeface="Arial" panose="020B0604020202020204" pitchFamily="34" charset="0"/>
          </a:endParaRPr>
        </a:p>
      </dgm:t>
    </dgm:pt>
    <dgm:pt modelId="{948E038D-A3CB-4710-89EE-613189561433}" type="parTrans" cxnId="{2EB70709-C5BD-45FF-8C7F-699B468BB15A}">
      <dgm:prSet/>
      <dgm:spPr/>
      <dgm:t>
        <a:bodyPr/>
        <a:lstStyle/>
        <a:p>
          <a:endParaRPr lang="en-US">
            <a:solidFill>
              <a:schemeClr val="tx2">
                <a:lumMod val="50000"/>
              </a:schemeClr>
            </a:solidFill>
            <a:latin typeface="Arial" panose="020B0604020202020204" pitchFamily="34" charset="0"/>
            <a:cs typeface="Arial" panose="020B0604020202020204" pitchFamily="34" charset="0"/>
          </a:endParaRPr>
        </a:p>
      </dgm:t>
    </dgm:pt>
    <dgm:pt modelId="{7B87C26A-7E85-4D14-9A2C-70D066215E10}" type="sibTrans" cxnId="{2EB70709-C5BD-45FF-8C7F-699B468BB15A}">
      <dgm:prSet/>
      <dgm:spPr/>
      <dgm:t>
        <a:bodyPr/>
        <a:lstStyle/>
        <a:p>
          <a:endParaRPr lang="en-US">
            <a:solidFill>
              <a:schemeClr val="tx2">
                <a:lumMod val="50000"/>
              </a:schemeClr>
            </a:solidFill>
            <a:latin typeface="Arial" panose="020B0604020202020204" pitchFamily="34" charset="0"/>
            <a:cs typeface="Arial" panose="020B0604020202020204" pitchFamily="34" charset="0"/>
          </a:endParaRPr>
        </a:p>
      </dgm:t>
    </dgm:pt>
    <dgm:pt modelId="{A5EA28DB-2458-4235-97AE-0CF12A1F4B7C}" type="pres">
      <dgm:prSet presAssocID="{58678D05-38EF-4A7D-A48F-5764F424F4B7}" presName="linearFlow" presStyleCnt="0">
        <dgm:presLayoutVars>
          <dgm:resizeHandles val="exact"/>
        </dgm:presLayoutVars>
      </dgm:prSet>
      <dgm:spPr/>
      <dgm:t>
        <a:bodyPr/>
        <a:lstStyle/>
        <a:p>
          <a:endParaRPr lang="en-US"/>
        </a:p>
      </dgm:t>
    </dgm:pt>
    <dgm:pt modelId="{276117EA-8AD5-4134-A901-985012EDE775}" type="pres">
      <dgm:prSet presAssocID="{A31194B0-F58F-453F-AD49-6DC38708708C}" presName="node" presStyleLbl="node1" presStyleIdx="0" presStyleCnt="10" custScaleX="510830">
        <dgm:presLayoutVars>
          <dgm:bulletEnabled val="1"/>
        </dgm:presLayoutVars>
      </dgm:prSet>
      <dgm:spPr/>
      <dgm:t>
        <a:bodyPr/>
        <a:lstStyle/>
        <a:p>
          <a:endParaRPr lang="en-US"/>
        </a:p>
      </dgm:t>
    </dgm:pt>
    <dgm:pt modelId="{F209AC8D-7E32-45A9-9B2D-2C92EC80ACF0}" type="pres">
      <dgm:prSet presAssocID="{7B87C26A-7E85-4D14-9A2C-70D066215E10}" presName="sibTrans" presStyleLbl="sibTrans2D1" presStyleIdx="0" presStyleCnt="9"/>
      <dgm:spPr/>
      <dgm:t>
        <a:bodyPr/>
        <a:lstStyle/>
        <a:p>
          <a:endParaRPr lang="en-US"/>
        </a:p>
      </dgm:t>
    </dgm:pt>
    <dgm:pt modelId="{65BFD6C9-4C48-4070-9676-454D638FB75D}" type="pres">
      <dgm:prSet presAssocID="{7B87C26A-7E85-4D14-9A2C-70D066215E10}" presName="connectorText" presStyleLbl="sibTrans2D1" presStyleIdx="0" presStyleCnt="9"/>
      <dgm:spPr/>
      <dgm:t>
        <a:bodyPr/>
        <a:lstStyle/>
        <a:p>
          <a:endParaRPr lang="en-US"/>
        </a:p>
      </dgm:t>
    </dgm:pt>
    <dgm:pt modelId="{7C70F2AC-FFB5-47C8-B6A4-843617AE1C24}" type="pres">
      <dgm:prSet presAssocID="{0AF65013-CA1B-4243-A40A-97F1EF820453}" presName="node" presStyleLbl="node1" presStyleIdx="1" presStyleCnt="10" custScaleX="510831">
        <dgm:presLayoutVars>
          <dgm:bulletEnabled val="1"/>
        </dgm:presLayoutVars>
      </dgm:prSet>
      <dgm:spPr/>
      <dgm:t>
        <a:bodyPr/>
        <a:lstStyle/>
        <a:p>
          <a:endParaRPr lang="en-US"/>
        </a:p>
      </dgm:t>
    </dgm:pt>
    <dgm:pt modelId="{D68C0233-CBB0-46D6-9ED8-3E5492202E13}" type="pres">
      <dgm:prSet presAssocID="{617F846A-55FA-4288-BA6E-025EE0201B2E}" presName="sibTrans" presStyleLbl="sibTrans2D1" presStyleIdx="1" presStyleCnt="9"/>
      <dgm:spPr/>
      <dgm:t>
        <a:bodyPr/>
        <a:lstStyle/>
        <a:p>
          <a:endParaRPr lang="en-US"/>
        </a:p>
      </dgm:t>
    </dgm:pt>
    <dgm:pt modelId="{89DD0175-0059-4913-85D8-31821DF6FD2E}" type="pres">
      <dgm:prSet presAssocID="{617F846A-55FA-4288-BA6E-025EE0201B2E}" presName="connectorText" presStyleLbl="sibTrans2D1" presStyleIdx="1" presStyleCnt="9"/>
      <dgm:spPr/>
      <dgm:t>
        <a:bodyPr/>
        <a:lstStyle/>
        <a:p>
          <a:endParaRPr lang="en-US"/>
        </a:p>
      </dgm:t>
    </dgm:pt>
    <dgm:pt modelId="{3537EE69-CE81-4A3D-B56E-A84A3F8E083D}" type="pres">
      <dgm:prSet presAssocID="{B7C2B8C2-2F68-409A-B168-8371226BA658}" presName="node" presStyleLbl="node1" presStyleIdx="2" presStyleCnt="10" custScaleX="510831">
        <dgm:presLayoutVars>
          <dgm:bulletEnabled val="1"/>
        </dgm:presLayoutVars>
      </dgm:prSet>
      <dgm:spPr/>
      <dgm:t>
        <a:bodyPr/>
        <a:lstStyle/>
        <a:p>
          <a:endParaRPr lang="en-US"/>
        </a:p>
      </dgm:t>
    </dgm:pt>
    <dgm:pt modelId="{A0EB72D9-08E8-4E00-9DD5-E79450267F9C}" type="pres">
      <dgm:prSet presAssocID="{9090F845-31A6-4343-9A35-F57236F0F121}" presName="sibTrans" presStyleLbl="sibTrans2D1" presStyleIdx="2" presStyleCnt="9"/>
      <dgm:spPr/>
      <dgm:t>
        <a:bodyPr/>
        <a:lstStyle/>
        <a:p>
          <a:endParaRPr lang="en-US"/>
        </a:p>
      </dgm:t>
    </dgm:pt>
    <dgm:pt modelId="{C1040483-88D9-4149-B1C3-B9BA60F25C1B}" type="pres">
      <dgm:prSet presAssocID="{9090F845-31A6-4343-9A35-F57236F0F121}" presName="connectorText" presStyleLbl="sibTrans2D1" presStyleIdx="2" presStyleCnt="9"/>
      <dgm:spPr/>
      <dgm:t>
        <a:bodyPr/>
        <a:lstStyle/>
        <a:p>
          <a:endParaRPr lang="en-US"/>
        </a:p>
      </dgm:t>
    </dgm:pt>
    <dgm:pt modelId="{2FCCCA68-FAD8-4F75-8710-B0269DF43896}" type="pres">
      <dgm:prSet presAssocID="{F0C7DA07-7136-44A5-B1BC-D8568E91BDBE}" presName="node" presStyleLbl="node1" presStyleIdx="3" presStyleCnt="10" custScaleX="510831">
        <dgm:presLayoutVars>
          <dgm:bulletEnabled val="1"/>
        </dgm:presLayoutVars>
      </dgm:prSet>
      <dgm:spPr/>
      <dgm:t>
        <a:bodyPr/>
        <a:lstStyle/>
        <a:p>
          <a:endParaRPr lang="en-US"/>
        </a:p>
      </dgm:t>
    </dgm:pt>
    <dgm:pt modelId="{D52DB301-C63B-45E8-95EA-1DEA23322692}" type="pres">
      <dgm:prSet presAssocID="{D14E4FD0-6A28-4EDA-86BE-F86841A06DE1}" presName="sibTrans" presStyleLbl="sibTrans2D1" presStyleIdx="3" presStyleCnt="9"/>
      <dgm:spPr/>
      <dgm:t>
        <a:bodyPr/>
        <a:lstStyle/>
        <a:p>
          <a:endParaRPr lang="en-US"/>
        </a:p>
      </dgm:t>
    </dgm:pt>
    <dgm:pt modelId="{E8579115-F1F8-48B2-93CB-A4F87760655E}" type="pres">
      <dgm:prSet presAssocID="{D14E4FD0-6A28-4EDA-86BE-F86841A06DE1}" presName="connectorText" presStyleLbl="sibTrans2D1" presStyleIdx="3" presStyleCnt="9"/>
      <dgm:spPr/>
      <dgm:t>
        <a:bodyPr/>
        <a:lstStyle/>
        <a:p>
          <a:endParaRPr lang="en-US"/>
        </a:p>
      </dgm:t>
    </dgm:pt>
    <dgm:pt modelId="{1C815903-0F1A-48C6-B73C-7101BD246A32}" type="pres">
      <dgm:prSet presAssocID="{415ACAE4-B425-487E-908C-AEDCA20442DD}" presName="node" presStyleLbl="node1" presStyleIdx="4" presStyleCnt="10" custScaleX="510831">
        <dgm:presLayoutVars>
          <dgm:bulletEnabled val="1"/>
        </dgm:presLayoutVars>
      </dgm:prSet>
      <dgm:spPr/>
      <dgm:t>
        <a:bodyPr/>
        <a:lstStyle/>
        <a:p>
          <a:endParaRPr lang="en-US"/>
        </a:p>
      </dgm:t>
    </dgm:pt>
    <dgm:pt modelId="{FF13D5A8-A7EF-422D-8684-3481337FC779}" type="pres">
      <dgm:prSet presAssocID="{FA84692E-3141-48BE-8F75-344D457D14DA}" presName="sibTrans" presStyleLbl="sibTrans2D1" presStyleIdx="4" presStyleCnt="9"/>
      <dgm:spPr/>
      <dgm:t>
        <a:bodyPr/>
        <a:lstStyle/>
        <a:p>
          <a:endParaRPr lang="en-US"/>
        </a:p>
      </dgm:t>
    </dgm:pt>
    <dgm:pt modelId="{5FB86DEF-60FE-45C5-A21E-421E6BA0A4A8}" type="pres">
      <dgm:prSet presAssocID="{FA84692E-3141-48BE-8F75-344D457D14DA}" presName="connectorText" presStyleLbl="sibTrans2D1" presStyleIdx="4" presStyleCnt="9"/>
      <dgm:spPr/>
      <dgm:t>
        <a:bodyPr/>
        <a:lstStyle/>
        <a:p>
          <a:endParaRPr lang="en-US"/>
        </a:p>
      </dgm:t>
    </dgm:pt>
    <dgm:pt modelId="{B0275ECE-7E07-4C23-AC55-0D4889922E72}" type="pres">
      <dgm:prSet presAssocID="{AF1E5392-C364-4EBB-958F-791E948B4B1A}" presName="node" presStyleLbl="node1" presStyleIdx="5" presStyleCnt="10" custScaleX="510831">
        <dgm:presLayoutVars>
          <dgm:bulletEnabled val="1"/>
        </dgm:presLayoutVars>
      </dgm:prSet>
      <dgm:spPr/>
      <dgm:t>
        <a:bodyPr/>
        <a:lstStyle/>
        <a:p>
          <a:endParaRPr lang="en-US"/>
        </a:p>
      </dgm:t>
    </dgm:pt>
    <dgm:pt modelId="{9AAD6859-B5D7-4E6B-A8DD-751D2538F101}" type="pres">
      <dgm:prSet presAssocID="{48C42865-8A6C-4F0D-B8BE-CECD2DA32311}" presName="sibTrans" presStyleLbl="sibTrans2D1" presStyleIdx="5" presStyleCnt="9"/>
      <dgm:spPr/>
      <dgm:t>
        <a:bodyPr/>
        <a:lstStyle/>
        <a:p>
          <a:endParaRPr lang="en-US"/>
        </a:p>
      </dgm:t>
    </dgm:pt>
    <dgm:pt modelId="{48FADE5A-DF58-4A73-AC09-B4C99871E78A}" type="pres">
      <dgm:prSet presAssocID="{48C42865-8A6C-4F0D-B8BE-CECD2DA32311}" presName="connectorText" presStyleLbl="sibTrans2D1" presStyleIdx="5" presStyleCnt="9"/>
      <dgm:spPr/>
      <dgm:t>
        <a:bodyPr/>
        <a:lstStyle/>
        <a:p>
          <a:endParaRPr lang="en-US"/>
        </a:p>
      </dgm:t>
    </dgm:pt>
    <dgm:pt modelId="{49B67F84-E131-4CE7-95A0-F4C32200377D}" type="pres">
      <dgm:prSet presAssocID="{BE950875-5949-4E09-8042-07ECA006CCBF}" presName="node" presStyleLbl="node1" presStyleIdx="6" presStyleCnt="10" custScaleX="510831">
        <dgm:presLayoutVars>
          <dgm:bulletEnabled val="1"/>
        </dgm:presLayoutVars>
      </dgm:prSet>
      <dgm:spPr/>
      <dgm:t>
        <a:bodyPr/>
        <a:lstStyle/>
        <a:p>
          <a:endParaRPr lang="en-US"/>
        </a:p>
      </dgm:t>
    </dgm:pt>
    <dgm:pt modelId="{BD8BE910-7F4C-4E38-90E8-13DB1F71A871}" type="pres">
      <dgm:prSet presAssocID="{61F272A6-F426-40EB-918B-8119EECE9432}" presName="sibTrans" presStyleLbl="sibTrans2D1" presStyleIdx="6" presStyleCnt="9"/>
      <dgm:spPr/>
      <dgm:t>
        <a:bodyPr/>
        <a:lstStyle/>
        <a:p>
          <a:endParaRPr lang="en-US"/>
        </a:p>
      </dgm:t>
    </dgm:pt>
    <dgm:pt modelId="{26B8AAB9-3F00-49F7-9243-A299FEE51CE7}" type="pres">
      <dgm:prSet presAssocID="{61F272A6-F426-40EB-918B-8119EECE9432}" presName="connectorText" presStyleLbl="sibTrans2D1" presStyleIdx="6" presStyleCnt="9"/>
      <dgm:spPr/>
      <dgm:t>
        <a:bodyPr/>
        <a:lstStyle/>
        <a:p>
          <a:endParaRPr lang="en-US"/>
        </a:p>
      </dgm:t>
    </dgm:pt>
    <dgm:pt modelId="{EF376DDE-73E8-429B-B0D5-E1431CCF3C33}" type="pres">
      <dgm:prSet presAssocID="{0B9A25DA-E79C-4F2F-97EA-3B758D0272B1}" presName="node" presStyleLbl="node1" presStyleIdx="7" presStyleCnt="10" custScaleX="510831">
        <dgm:presLayoutVars>
          <dgm:bulletEnabled val="1"/>
        </dgm:presLayoutVars>
      </dgm:prSet>
      <dgm:spPr/>
      <dgm:t>
        <a:bodyPr/>
        <a:lstStyle/>
        <a:p>
          <a:endParaRPr lang="en-US"/>
        </a:p>
      </dgm:t>
    </dgm:pt>
    <dgm:pt modelId="{A2902DEB-B73A-4BDB-96B0-262888030E4C}" type="pres">
      <dgm:prSet presAssocID="{3E1AAA56-1CED-4A43-9F23-D3BEDD9EA011}" presName="sibTrans" presStyleLbl="sibTrans2D1" presStyleIdx="7" presStyleCnt="9"/>
      <dgm:spPr/>
      <dgm:t>
        <a:bodyPr/>
        <a:lstStyle/>
        <a:p>
          <a:endParaRPr lang="en-US"/>
        </a:p>
      </dgm:t>
    </dgm:pt>
    <dgm:pt modelId="{73BC7C36-E30F-4911-B9E8-7BB65948A08C}" type="pres">
      <dgm:prSet presAssocID="{3E1AAA56-1CED-4A43-9F23-D3BEDD9EA011}" presName="connectorText" presStyleLbl="sibTrans2D1" presStyleIdx="7" presStyleCnt="9"/>
      <dgm:spPr/>
      <dgm:t>
        <a:bodyPr/>
        <a:lstStyle/>
        <a:p>
          <a:endParaRPr lang="en-US"/>
        </a:p>
      </dgm:t>
    </dgm:pt>
    <dgm:pt modelId="{E1B4FE7D-0D7D-4D30-B004-F2D60BDF9F65}" type="pres">
      <dgm:prSet presAssocID="{F6EAB078-75A7-4304-9A82-C79AEA15C78D}" presName="node" presStyleLbl="node1" presStyleIdx="8" presStyleCnt="10" custScaleX="510831">
        <dgm:presLayoutVars>
          <dgm:bulletEnabled val="1"/>
        </dgm:presLayoutVars>
      </dgm:prSet>
      <dgm:spPr/>
      <dgm:t>
        <a:bodyPr/>
        <a:lstStyle/>
        <a:p>
          <a:endParaRPr lang="en-US"/>
        </a:p>
      </dgm:t>
    </dgm:pt>
    <dgm:pt modelId="{8E85D5FD-24C9-4E15-8BF5-6D0959B78A42}" type="pres">
      <dgm:prSet presAssocID="{E7A5E0DF-CEE3-43E7-8B79-F1E7AA464FD4}" presName="sibTrans" presStyleLbl="sibTrans2D1" presStyleIdx="8" presStyleCnt="9"/>
      <dgm:spPr/>
      <dgm:t>
        <a:bodyPr/>
        <a:lstStyle/>
        <a:p>
          <a:endParaRPr lang="en-US"/>
        </a:p>
      </dgm:t>
    </dgm:pt>
    <dgm:pt modelId="{F85FB4B4-E75D-4235-A8C4-BFCEC44514CF}" type="pres">
      <dgm:prSet presAssocID="{E7A5E0DF-CEE3-43E7-8B79-F1E7AA464FD4}" presName="connectorText" presStyleLbl="sibTrans2D1" presStyleIdx="8" presStyleCnt="9"/>
      <dgm:spPr/>
      <dgm:t>
        <a:bodyPr/>
        <a:lstStyle/>
        <a:p>
          <a:endParaRPr lang="en-US"/>
        </a:p>
      </dgm:t>
    </dgm:pt>
    <dgm:pt modelId="{24E56C5A-0ED3-4031-A644-199ADE0446E5}" type="pres">
      <dgm:prSet presAssocID="{A82D560A-CAF7-4860-9FDF-B6BA12D641A2}" presName="node" presStyleLbl="node1" presStyleIdx="9" presStyleCnt="10" custScaleX="510831">
        <dgm:presLayoutVars>
          <dgm:bulletEnabled val="1"/>
        </dgm:presLayoutVars>
      </dgm:prSet>
      <dgm:spPr/>
      <dgm:t>
        <a:bodyPr/>
        <a:lstStyle/>
        <a:p>
          <a:endParaRPr lang="en-US"/>
        </a:p>
      </dgm:t>
    </dgm:pt>
  </dgm:ptLst>
  <dgm:cxnLst>
    <dgm:cxn modelId="{722BC60D-A999-426C-8DD5-F0C5BEC4AED5}" srcId="{58678D05-38EF-4A7D-A48F-5764F424F4B7}" destId="{BE950875-5949-4E09-8042-07ECA006CCBF}" srcOrd="6" destOrd="0" parTransId="{E5803A58-469B-482E-B5CE-C9267D7C5681}" sibTransId="{61F272A6-F426-40EB-918B-8119EECE9432}"/>
    <dgm:cxn modelId="{CFADF47B-0CDB-4A53-BDA3-5928B09BAC6A}" type="presOf" srcId="{9090F845-31A6-4343-9A35-F57236F0F121}" destId="{C1040483-88D9-4149-B1C3-B9BA60F25C1B}" srcOrd="1" destOrd="0" presId="urn:microsoft.com/office/officeart/2005/8/layout/process2"/>
    <dgm:cxn modelId="{EEE199B7-D216-4FA8-ABD1-5054E0BCC5C1}" srcId="{58678D05-38EF-4A7D-A48F-5764F424F4B7}" destId="{F0C7DA07-7136-44A5-B1BC-D8568E91BDBE}" srcOrd="3" destOrd="0" parTransId="{58EA42A7-11F5-4650-B99D-9E62EED15327}" sibTransId="{D14E4FD0-6A28-4EDA-86BE-F86841A06DE1}"/>
    <dgm:cxn modelId="{D32CCF37-01F1-4B50-91C3-98E3D73A6E69}" srcId="{58678D05-38EF-4A7D-A48F-5764F424F4B7}" destId="{0B9A25DA-E79C-4F2F-97EA-3B758D0272B1}" srcOrd="7" destOrd="0" parTransId="{81CBCB2B-19F9-4C2E-A5CA-2BC3BA4313DB}" sibTransId="{3E1AAA56-1CED-4A43-9F23-D3BEDD9EA011}"/>
    <dgm:cxn modelId="{B8B29DD3-B6A6-4B29-87C2-AD354DC143E8}" type="presOf" srcId="{415ACAE4-B425-487E-908C-AEDCA20442DD}" destId="{1C815903-0F1A-48C6-B73C-7101BD246A32}" srcOrd="0" destOrd="0" presId="urn:microsoft.com/office/officeart/2005/8/layout/process2"/>
    <dgm:cxn modelId="{BA81A77E-8F70-4118-9331-B06590F7B9DB}" srcId="{58678D05-38EF-4A7D-A48F-5764F424F4B7}" destId="{0AF65013-CA1B-4243-A40A-97F1EF820453}" srcOrd="1" destOrd="0" parTransId="{2BE4E583-13B4-45E2-958A-CB8340EA4305}" sibTransId="{617F846A-55FA-4288-BA6E-025EE0201B2E}"/>
    <dgm:cxn modelId="{A5F123E1-2504-47A9-B497-5E57941DBA41}" type="presOf" srcId="{FA84692E-3141-48BE-8F75-344D457D14DA}" destId="{FF13D5A8-A7EF-422D-8684-3481337FC779}" srcOrd="0" destOrd="0" presId="urn:microsoft.com/office/officeart/2005/8/layout/process2"/>
    <dgm:cxn modelId="{7C085BE1-5E0D-49B6-90EF-D30411457F16}" type="presOf" srcId="{3E1AAA56-1CED-4A43-9F23-D3BEDD9EA011}" destId="{A2902DEB-B73A-4BDB-96B0-262888030E4C}" srcOrd="0" destOrd="0" presId="urn:microsoft.com/office/officeart/2005/8/layout/process2"/>
    <dgm:cxn modelId="{70EF0003-A79C-47EF-9BEE-D5DC77B838AA}" srcId="{58678D05-38EF-4A7D-A48F-5764F424F4B7}" destId="{415ACAE4-B425-487E-908C-AEDCA20442DD}" srcOrd="4" destOrd="0" parTransId="{3E0FCE87-A714-4D01-8A5D-2969D5573D63}" sibTransId="{FA84692E-3141-48BE-8F75-344D457D14DA}"/>
    <dgm:cxn modelId="{AC5AFFAF-97FC-4105-B4D1-9BB6FFB814F0}" type="presOf" srcId="{FA84692E-3141-48BE-8F75-344D457D14DA}" destId="{5FB86DEF-60FE-45C5-A21E-421E6BA0A4A8}" srcOrd="1" destOrd="0" presId="urn:microsoft.com/office/officeart/2005/8/layout/process2"/>
    <dgm:cxn modelId="{EC3FA491-4A26-404A-BDB1-C7EA8D9F9DE2}" type="presOf" srcId="{BE950875-5949-4E09-8042-07ECA006CCBF}" destId="{49B67F84-E131-4CE7-95A0-F4C32200377D}" srcOrd="0" destOrd="0" presId="urn:microsoft.com/office/officeart/2005/8/layout/process2"/>
    <dgm:cxn modelId="{F693E50C-380D-4C29-9C39-A064DE074CA3}" srcId="{58678D05-38EF-4A7D-A48F-5764F424F4B7}" destId="{B7C2B8C2-2F68-409A-B168-8371226BA658}" srcOrd="2" destOrd="0" parTransId="{21925851-A804-49F7-B904-26CE0656B27F}" sibTransId="{9090F845-31A6-4343-9A35-F57236F0F121}"/>
    <dgm:cxn modelId="{19F6FD90-7063-43CA-9C1A-A55CD4884638}" type="presOf" srcId="{617F846A-55FA-4288-BA6E-025EE0201B2E}" destId="{89DD0175-0059-4913-85D8-31821DF6FD2E}" srcOrd="1" destOrd="0" presId="urn:microsoft.com/office/officeart/2005/8/layout/process2"/>
    <dgm:cxn modelId="{503D2AD7-1563-438C-95BA-96B941F8DA04}" type="presOf" srcId="{0B9A25DA-E79C-4F2F-97EA-3B758D0272B1}" destId="{EF376DDE-73E8-429B-B0D5-E1431CCF3C33}" srcOrd="0" destOrd="0" presId="urn:microsoft.com/office/officeart/2005/8/layout/process2"/>
    <dgm:cxn modelId="{3612DFF5-3911-4EF2-85BF-812BE34CB8C1}" srcId="{58678D05-38EF-4A7D-A48F-5764F424F4B7}" destId="{A82D560A-CAF7-4860-9FDF-B6BA12D641A2}" srcOrd="9" destOrd="0" parTransId="{F81A106D-3E09-42D4-BB7C-75B149582C69}" sibTransId="{FB8DE1DE-A665-45A6-9E28-EBCB899B8398}"/>
    <dgm:cxn modelId="{6A808115-B466-4243-8DD1-8F8EEBCFF0AC}" type="presOf" srcId="{7B87C26A-7E85-4D14-9A2C-70D066215E10}" destId="{F209AC8D-7E32-45A9-9B2D-2C92EC80ACF0}" srcOrd="0" destOrd="0" presId="urn:microsoft.com/office/officeart/2005/8/layout/process2"/>
    <dgm:cxn modelId="{C5810AC3-EF3C-47BB-BBDE-F89730654F96}" type="presOf" srcId="{D14E4FD0-6A28-4EDA-86BE-F86841A06DE1}" destId="{D52DB301-C63B-45E8-95EA-1DEA23322692}" srcOrd="0" destOrd="0" presId="urn:microsoft.com/office/officeart/2005/8/layout/process2"/>
    <dgm:cxn modelId="{E3794915-CF9D-4428-A918-347213ABDD2F}" type="presOf" srcId="{617F846A-55FA-4288-BA6E-025EE0201B2E}" destId="{D68C0233-CBB0-46D6-9ED8-3E5492202E13}" srcOrd="0" destOrd="0" presId="urn:microsoft.com/office/officeart/2005/8/layout/process2"/>
    <dgm:cxn modelId="{55421AD9-429F-428C-BD63-3F733B9D601C}" type="presOf" srcId="{F6EAB078-75A7-4304-9A82-C79AEA15C78D}" destId="{E1B4FE7D-0D7D-4D30-B004-F2D60BDF9F65}" srcOrd="0" destOrd="0" presId="urn:microsoft.com/office/officeart/2005/8/layout/process2"/>
    <dgm:cxn modelId="{234D48CB-0607-4D1E-9F68-EEB6CC907D30}" type="presOf" srcId="{48C42865-8A6C-4F0D-B8BE-CECD2DA32311}" destId="{9AAD6859-B5D7-4E6B-A8DD-751D2538F101}" srcOrd="0" destOrd="0" presId="urn:microsoft.com/office/officeart/2005/8/layout/process2"/>
    <dgm:cxn modelId="{C467060E-8570-48E7-95D2-049A2BAF8B1D}" type="presOf" srcId="{9090F845-31A6-4343-9A35-F57236F0F121}" destId="{A0EB72D9-08E8-4E00-9DD5-E79450267F9C}" srcOrd="0" destOrd="0" presId="urn:microsoft.com/office/officeart/2005/8/layout/process2"/>
    <dgm:cxn modelId="{952B073F-72B7-4E74-8656-08FB34A8E505}" type="presOf" srcId="{61F272A6-F426-40EB-918B-8119EECE9432}" destId="{BD8BE910-7F4C-4E38-90E8-13DB1F71A871}" srcOrd="0" destOrd="0" presId="urn:microsoft.com/office/officeart/2005/8/layout/process2"/>
    <dgm:cxn modelId="{18A1ADCE-16F8-478A-BA42-A6A52593C471}" type="presOf" srcId="{E7A5E0DF-CEE3-43E7-8B79-F1E7AA464FD4}" destId="{F85FB4B4-E75D-4235-A8C4-BFCEC44514CF}" srcOrd="1" destOrd="0" presId="urn:microsoft.com/office/officeart/2005/8/layout/process2"/>
    <dgm:cxn modelId="{4AB601EC-F124-483E-8A22-0FD55FA71DE2}" srcId="{58678D05-38EF-4A7D-A48F-5764F424F4B7}" destId="{AF1E5392-C364-4EBB-958F-791E948B4B1A}" srcOrd="5" destOrd="0" parTransId="{59708947-3333-46E9-9A43-EB426F063BA5}" sibTransId="{48C42865-8A6C-4F0D-B8BE-CECD2DA32311}"/>
    <dgm:cxn modelId="{387E99A9-1F11-4B9E-BF57-BE5D1A9D6480}" type="presOf" srcId="{D14E4FD0-6A28-4EDA-86BE-F86841A06DE1}" destId="{E8579115-F1F8-48B2-93CB-A4F87760655E}" srcOrd="1" destOrd="0" presId="urn:microsoft.com/office/officeart/2005/8/layout/process2"/>
    <dgm:cxn modelId="{4BC9BFD2-5B6D-42DF-AF4B-01C11846B91B}" srcId="{58678D05-38EF-4A7D-A48F-5764F424F4B7}" destId="{F6EAB078-75A7-4304-9A82-C79AEA15C78D}" srcOrd="8" destOrd="0" parTransId="{CB129EA3-EF4D-4B2F-A56C-2303A35A8750}" sibTransId="{E7A5E0DF-CEE3-43E7-8B79-F1E7AA464FD4}"/>
    <dgm:cxn modelId="{90D724FE-FDEE-48A9-8F91-6DD986A11353}" type="presOf" srcId="{F0C7DA07-7136-44A5-B1BC-D8568E91BDBE}" destId="{2FCCCA68-FAD8-4F75-8710-B0269DF43896}" srcOrd="0" destOrd="0" presId="urn:microsoft.com/office/officeart/2005/8/layout/process2"/>
    <dgm:cxn modelId="{A5AD83F0-7C46-401D-AA65-0A11218F81DF}" type="presOf" srcId="{0AF65013-CA1B-4243-A40A-97F1EF820453}" destId="{7C70F2AC-FFB5-47C8-B6A4-843617AE1C24}" srcOrd="0" destOrd="0" presId="urn:microsoft.com/office/officeart/2005/8/layout/process2"/>
    <dgm:cxn modelId="{434DC6B1-A09B-4607-8F10-F0702DC2A0DF}" type="presOf" srcId="{58678D05-38EF-4A7D-A48F-5764F424F4B7}" destId="{A5EA28DB-2458-4235-97AE-0CF12A1F4B7C}" srcOrd="0" destOrd="0" presId="urn:microsoft.com/office/officeart/2005/8/layout/process2"/>
    <dgm:cxn modelId="{CFD4048F-3081-40F1-872C-C752D7A7FE9D}" type="presOf" srcId="{E7A5E0DF-CEE3-43E7-8B79-F1E7AA464FD4}" destId="{8E85D5FD-24C9-4E15-8BF5-6D0959B78A42}" srcOrd="0" destOrd="0" presId="urn:microsoft.com/office/officeart/2005/8/layout/process2"/>
    <dgm:cxn modelId="{2C9281C3-9C6A-4AA6-A8DF-1E7AC79E5500}" type="presOf" srcId="{7B87C26A-7E85-4D14-9A2C-70D066215E10}" destId="{65BFD6C9-4C48-4070-9676-454D638FB75D}" srcOrd="1" destOrd="0" presId="urn:microsoft.com/office/officeart/2005/8/layout/process2"/>
    <dgm:cxn modelId="{2EB70709-C5BD-45FF-8C7F-699B468BB15A}" srcId="{58678D05-38EF-4A7D-A48F-5764F424F4B7}" destId="{A31194B0-F58F-453F-AD49-6DC38708708C}" srcOrd="0" destOrd="0" parTransId="{948E038D-A3CB-4710-89EE-613189561433}" sibTransId="{7B87C26A-7E85-4D14-9A2C-70D066215E10}"/>
    <dgm:cxn modelId="{FB9C6AEF-5C15-4EDF-A53B-F9D29D65D438}" type="presOf" srcId="{A31194B0-F58F-453F-AD49-6DC38708708C}" destId="{276117EA-8AD5-4134-A901-985012EDE775}" srcOrd="0" destOrd="0" presId="urn:microsoft.com/office/officeart/2005/8/layout/process2"/>
    <dgm:cxn modelId="{A4B21D2F-DADF-4FF0-B007-C323991D9335}" type="presOf" srcId="{A82D560A-CAF7-4860-9FDF-B6BA12D641A2}" destId="{24E56C5A-0ED3-4031-A644-199ADE0446E5}" srcOrd="0" destOrd="0" presId="urn:microsoft.com/office/officeart/2005/8/layout/process2"/>
    <dgm:cxn modelId="{4820F5C9-7DC4-49D5-8CB4-06AF6591E9D3}" type="presOf" srcId="{B7C2B8C2-2F68-409A-B168-8371226BA658}" destId="{3537EE69-CE81-4A3D-B56E-A84A3F8E083D}" srcOrd="0" destOrd="0" presId="urn:microsoft.com/office/officeart/2005/8/layout/process2"/>
    <dgm:cxn modelId="{1F5A8E02-B28C-42C9-A5C2-442DC802803A}" type="presOf" srcId="{61F272A6-F426-40EB-918B-8119EECE9432}" destId="{26B8AAB9-3F00-49F7-9243-A299FEE51CE7}" srcOrd="1" destOrd="0" presId="urn:microsoft.com/office/officeart/2005/8/layout/process2"/>
    <dgm:cxn modelId="{7726D01E-C997-4C82-A9BF-AD840E783252}" type="presOf" srcId="{AF1E5392-C364-4EBB-958F-791E948B4B1A}" destId="{B0275ECE-7E07-4C23-AC55-0D4889922E72}" srcOrd="0" destOrd="0" presId="urn:microsoft.com/office/officeart/2005/8/layout/process2"/>
    <dgm:cxn modelId="{FF13E69F-B2DF-409C-9229-D143A338FE4A}" type="presOf" srcId="{3E1AAA56-1CED-4A43-9F23-D3BEDD9EA011}" destId="{73BC7C36-E30F-4911-B9E8-7BB65948A08C}" srcOrd="1" destOrd="0" presId="urn:microsoft.com/office/officeart/2005/8/layout/process2"/>
    <dgm:cxn modelId="{9B6DB62E-A46E-4F4B-B5DD-202A8C9B65CB}" type="presOf" srcId="{48C42865-8A6C-4F0D-B8BE-CECD2DA32311}" destId="{48FADE5A-DF58-4A73-AC09-B4C99871E78A}" srcOrd="1" destOrd="0" presId="urn:microsoft.com/office/officeart/2005/8/layout/process2"/>
    <dgm:cxn modelId="{4F039700-CE1E-4B44-AF0B-8F647F046BF9}" type="presParOf" srcId="{A5EA28DB-2458-4235-97AE-0CF12A1F4B7C}" destId="{276117EA-8AD5-4134-A901-985012EDE775}" srcOrd="0" destOrd="0" presId="urn:microsoft.com/office/officeart/2005/8/layout/process2"/>
    <dgm:cxn modelId="{2963EA8C-2964-4AFF-8C64-4FCDB0FD7A3E}" type="presParOf" srcId="{A5EA28DB-2458-4235-97AE-0CF12A1F4B7C}" destId="{F209AC8D-7E32-45A9-9B2D-2C92EC80ACF0}" srcOrd="1" destOrd="0" presId="urn:microsoft.com/office/officeart/2005/8/layout/process2"/>
    <dgm:cxn modelId="{8551EB38-1203-4987-905F-C91C2AF2F996}" type="presParOf" srcId="{F209AC8D-7E32-45A9-9B2D-2C92EC80ACF0}" destId="{65BFD6C9-4C48-4070-9676-454D638FB75D}" srcOrd="0" destOrd="0" presId="urn:microsoft.com/office/officeart/2005/8/layout/process2"/>
    <dgm:cxn modelId="{1C4BF1DC-24C7-45FD-82AD-4E7B5BA9FFF9}" type="presParOf" srcId="{A5EA28DB-2458-4235-97AE-0CF12A1F4B7C}" destId="{7C70F2AC-FFB5-47C8-B6A4-843617AE1C24}" srcOrd="2" destOrd="0" presId="urn:microsoft.com/office/officeart/2005/8/layout/process2"/>
    <dgm:cxn modelId="{EFAC4884-85BB-4636-A308-DC920B856D1C}" type="presParOf" srcId="{A5EA28DB-2458-4235-97AE-0CF12A1F4B7C}" destId="{D68C0233-CBB0-46D6-9ED8-3E5492202E13}" srcOrd="3" destOrd="0" presId="urn:microsoft.com/office/officeart/2005/8/layout/process2"/>
    <dgm:cxn modelId="{FC61E53B-9494-419F-9DBD-6993D2226598}" type="presParOf" srcId="{D68C0233-CBB0-46D6-9ED8-3E5492202E13}" destId="{89DD0175-0059-4913-85D8-31821DF6FD2E}" srcOrd="0" destOrd="0" presId="urn:microsoft.com/office/officeart/2005/8/layout/process2"/>
    <dgm:cxn modelId="{04401CB7-B9BB-4D7E-AAE6-CCA923E057DD}" type="presParOf" srcId="{A5EA28DB-2458-4235-97AE-0CF12A1F4B7C}" destId="{3537EE69-CE81-4A3D-B56E-A84A3F8E083D}" srcOrd="4" destOrd="0" presId="urn:microsoft.com/office/officeart/2005/8/layout/process2"/>
    <dgm:cxn modelId="{834F938D-DAA8-4AF5-81A8-818D79F18968}" type="presParOf" srcId="{A5EA28DB-2458-4235-97AE-0CF12A1F4B7C}" destId="{A0EB72D9-08E8-4E00-9DD5-E79450267F9C}" srcOrd="5" destOrd="0" presId="urn:microsoft.com/office/officeart/2005/8/layout/process2"/>
    <dgm:cxn modelId="{11C1279E-0ABF-4E61-8C05-AE01C3453F24}" type="presParOf" srcId="{A0EB72D9-08E8-4E00-9DD5-E79450267F9C}" destId="{C1040483-88D9-4149-B1C3-B9BA60F25C1B}" srcOrd="0" destOrd="0" presId="urn:microsoft.com/office/officeart/2005/8/layout/process2"/>
    <dgm:cxn modelId="{5638371C-D46C-4990-98C4-2679B12F4F11}" type="presParOf" srcId="{A5EA28DB-2458-4235-97AE-0CF12A1F4B7C}" destId="{2FCCCA68-FAD8-4F75-8710-B0269DF43896}" srcOrd="6" destOrd="0" presId="urn:microsoft.com/office/officeart/2005/8/layout/process2"/>
    <dgm:cxn modelId="{52BC935F-A64D-4C44-8760-AF574EA6B084}" type="presParOf" srcId="{A5EA28DB-2458-4235-97AE-0CF12A1F4B7C}" destId="{D52DB301-C63B-45E8-95EA-1DEA23322692}" srcOrd="7" destOrd="0" presId="urn:microsoft.com/office/officeart/2005/8/layout/process2"/>
    <dgm:cxn modelId="{00D8DA59-E74B-4752-84E5-C3F502606781}" type="presParOf" srcId="{D52DB301-C63B-45E8-95EA-1DEA23322692}" destId="{E8579115-F1F8-48B2-93CB-A4F87760655E}" srcOrd="0" destOrd="0" presId="urn:microsoft.com/office/officeart/2005/8/layout/process2"/>
    <dgm:cxn modelId="{E4000089-9982-424A-A522-70CA26825517}" type="presParOf" srcId="{A5EA28DB-2458-4235-97AE-0CF12A1F4B7C}" destId="{1C815903-0F1A-48C6-B73C-7101BD246A32}" srcOrd="8" destOrd="0" presId="urn:microsoft.com/office/officeart/2005/8/layout/process2"/>
    <dgm:cxn modelId="{4777C8A3-2B87-4513-8A35-EA473408FB4F}" type="presParOf" srcId="{A5EA28DB-2458-4235-97AE-0CF12A1F4B7C}" destId="{FF13D5A8-A7EF-422D-8684-3481337FC779}" srcOrd="9" destOrd="0" presId="urn:microsoft.com/office/officeart/2005/8/layout/process2"/>
    <dgm:cxn modelId="{6D1E3D58-116B-488F-9249-2C65234F861C}" type="presParOf" srcId="{FF13D5A8-A7EF-422D-8684-3481337FC779}" destId="{5FB86DEF-60FE-45C5-A21E-421E6BA0A4A8}" srcOrd="0" destOrd="0" presId="urn:microsoft.com/office/officeart/2005/8/layout/process2"/>
    <dgm:cxn modelId="{337869A9-C7B6-4B18-A871-B2895178AED6}" type="presParOf" srcId="{A5EA28DB-2458-4235-97AE-0CF12A1F4B7C}" destId="{B0275ECE-7E07-4C23-AC55-0D4889922E72}" srcOrd="10" destOrd="0" presId="urn:microsoft.com/office/officeart/2005/8/layout/process2"/>
    <dgm:cxn modelId="{E046FD27-3FAA-4002-8635-EC180C8A6AEE}" type="presParOf" srcId="{A5EA28DB-2458-4235-97AE-0CF12A1F4B7C}" destId="{9AAD6859-B5D7-4E6B-A8DD-751D2538F101}" srcOrd="11" destOrd="0" presId="urn:microsoft.com/office/officeart/2005/8/layout/process2"/>
    <dgm:cxn modelId="{BAB4DE88-8816-4AC3-B15C-EAF25D2E16D8}" type="presParOf" srcId="{9AAD6859-B5D7-4E6B-A8DD-751D2538F101}" destId="{48FADE5A-DF58-4A73-AC09-B4C99871E78A}" srcOrd="0" destOrd="0" presId="urn:microsoft.com/office/officeart/2005/8/layout/process2"/>
    <dgm:cxn modelId="{BC7F0570-CF6A-42E8-B453-59EB3ED0A56B}" type="presParOf" srcId="{A5EA28DB-2458-4235-97AE-0CF12A1F4B7C}" destId="{49B67F84-E131-4CE7-95A0-F4C32200377D}" srcOrd="12" destOrd="0" presId="urn:microsoft.com/office/officeart/2005/8/layout/process2"/>
    <dgm:cxn modelId="{4CE5C78E-478E-4BA5-A488-D1C1CDFE6DD0}" type="presParOf" srcId="{A5EA28DB-2458-4235-97AE-0CF12A1F4B7C}" destId="{BD8BE910-7F4C-4E38-90E8-13DB1F71A871}" srcOrd="13" destOrd="0" presId="urn:microsoft.com/office/officeart/2005/8/layout/process2"/>
    <dgm:cxn modelId="{173F45C8-8A5E-431D-A52D-D38E974F93C2}" type="presParOf" srcId="{BD8BE910-7F4C-4E38-90E8-13DB1F71A871}" destId="{26B8AAB9-3F00-49F7-9243-A299FEE51CE7}" srcOrd="0" destOrd="0" presId="urn:microsoft.com/office/officeart/2005/8/layout/process2"/>
    <dgm:cxn modelId="{5D32A314-08EB-4E53-B782-E9C89D64E258}" type="presParOf" srcId="{A5EA28DB-2458-4235-97AE-0CF12A1F4B7C}" destId="{EF376DDE-73E8-429B-B0D5-E1431CCF3C33}" srcOrd="14" destOrd="0" presId="urn:microsoft.com/office/officeart/2005/8/layout/process2"/>
    <dgm:cxn modelId="{4BB91751-552A-4398-BF93-0E167E6B1BBF}" type="presParOf" srcId="{A5EA28DB-2458-4235-97AE-0CF12A1F4B7C}" destId="{A2902DEB-B73A-4BDB-96B0-262888030E4C}" srcOrd="15" destOrd="0" presId="urn:microsoft.com/office/officeart/2005/8/layout/process2"/>
    <dgm:cxn modelId="{44C90346-8EEB-4FCA-AADB-969F1E9545AF}" type="presParOf" srcId="{A2902DEB-B73A-4BDB-96B0-262888030E4C}" destId="{73BC7C36-E30F-4911-B9E8-7BB65948A08C}" srcOrd="0" destOrd="0" presId="urn:microsoft.com/office/officeart/2005/8/layout/process2"/>
    <dgm:cxn modelId="{CBAD0BC1-B12B-43F5-995C-34C268AE1BA1}" type="presParOf" srcId="{A5EA28DB-2458-4235-97AE-0CF12A1F4B7C}" destId="{E1B4FE7D-0D7D-4D30-B004-F2D60BDF9F65}" srcOrd="16" destOrd="0" presId="urn:microsoft.com/office/officeart/2005/8/layout/process2"/>
    <dgm:cxn modelId="{42DFD8BE-95E2-4E2A-938A-B887DBB208FF}" type="presParOf" srcId="{A5EA28DB-2458-4235-97AE-0CF12A1F4B7C}" destId="{8E85D5FD-24C9-4E15-8BF5-6D0959B78A42}" srcOrd="17" destOrd="0" presId="urn:microsoft.com/office/officeart/2005/8/layout/process2"/>
    <dgm:cxn modelId="{3306EFAD-C867-4E01-8CBE-F5B410243840}" type="presParOf" srcId="{8E85D5FD-24C9-4E15-8BF5-6D0959B78A42}" destId="{F85FB4B4-E75D-4235-A8C4-BFCEC44514CF}" srcOrd="0" destOrd="0" presId="urn:microsoft.com/office/officeart/2005/8/layout/process2"/>
    <dgm:cxn modelId="{AE28A20B-9EC1-45AF-B247-CD4DDBD2EC4B}" type="presParOf" srcId="{A5EA28DB-2458-4235-97AE-0CF12A1F4B7C}" destId="{24E56C5A-0ED3-4031-A644-199ADE0446E5}" srcOrd="18"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17EA-8AD5-4134-A901-985012EDE775}">
      <dsp:nvSpPr>
        <dsp:cNvPr id="0" name=""/>
        <dsp:cNvSpPr/>
      </dsp:nvSpPr>
      <dsp:spPr>
        <a:xfrm>
          <a:off x="381003" y="7566"/>
          <a:ext cx="7924792" cy="387839"/>
        </a:xfrm>
        <a:prstGeom prst="roundRect">
          <a:avLst>
            <a:gd name="adj" fmla="val 10000"/>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Distribution of Enumeration Forms to Chief Occupants</a:t>
          </a:r>
          <a:endParaRPr lang="en-US" sz="2400" kern="1200" dirty="0">
            <a:latin typeface="Arial" panose="020B0604020202020204" pitchFamily="34" charset="0"/>
            <a:cs typeface="Arial" panose="020B0604020202020204" pitchFamily="34" charset="0"/>
          </a:endParaRPr>
        </a:p>
      </dsp:txBody>
      <dsp:txXfrm>
        <a:off x="392362" y="18925"/>
        <a:ext cx="7902074" cy="365121"/>
      </dsp:txXfrm>
    </dsp:sp>
    <dsp:sp modelId="{F209AC8D-7E32-45A9-9B2D-2C92EC80ACF0}">
      <dsp:nvSpPr>
        <dsp:cNvPr id="0" name=""/>
        <dsp:cNvSpPr/>
      </dsp:nvSpPr>
      <dsp:spPr>
        <a:xfrm rot="5400000">
          <a:off x="4270680" y="405101"/>
          <a:ext cx="145439" cy="174527"/>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419645"/>
        <a:ext cx="104717" cy="101807"/>
      </dsp:txXfrm>
    </dsp:sp>
    <dsp:sp modelId="{7C70F2AC-FFB5-47C8-B6A4-843617AE1C24}">
      <dsp:nvSpPr>
        <dsp:cNvPr id="0" name=""/>
        <dsp:cNvSpPr/>
      </dsp:nvSpPr>
      <dsp:spPr>
        <a:xfrm>
          <a:off x="380995" y="589325"/>
          <a:ext cx="7924808" cy="387839"/>
        </a:xfrm>
        <a:prstGeom prst="roundRect">
          <a:avLst>
            <a:gd name="adj" fmla="val 10000"/>
          </a:avLst>
        </a:prstGeom>
        <a:solidFill>
          <a:schemeClr val="accent4">
            <a:shade val="50000"/>
            <a:hueOff val="-41887"/>
            <a:satOff val="-1267"/>
            <a:lumOff val="8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Arial" panose="020B0604020202020204" pitchFamily="34" charset="0"/>
              <a:cs typeface="Arial" panose="020B0604020202020204" pitchFamily="34" charset="0"/>
            </a:rPr>
            <a:t>Collecting of Forms to Chief Occupants </a:t>
          </a:r>
          <a:endParaRPr lang="en-US" sz="2400" kern="1200" dirty="0">
            <a:latin typeface="Arial" panose="020B0604020202020204" pitchFamily="34" charset="0"/>
            <a:cs typeface="Arial" panose="020B0604020202020204" pitchFamily="34" charset="0"/>
          </a:endParaRPr>
        </a:p>
      </dsp:txBody>
      <dsp:txXfrm>
        <a:off x="392354" y="600684"/>
        <a:ext cx="7902090" cy="365121"/>
      </dsp:txXfrm>
    </dsp:sp>
    <dsp:sp modelId="{D68C0233-CBB0-46D6-9ED8-3E5492202E13}">
      <dsp:nvSpPr>
        <dsp:cNvPr id="0" name=""/>
        <dsp:cNvSpPr/>
      </dsp:nvSpPr>
      <dsp:spPr>
        <a:xfrm rot="5400000">
          <a:off x="4270680" y="986860"/>
          <a:ext cx="145439" cy="174527"/>
        </a:xfrm>
        <a:prstGeom prst="rightArrow">
          <a:avLst>
            <a:gd name="adj1" fmla="val 60000"/>
            <a:gd name="adj2" fmla="val 50000"/>
          </a:avLst>
        </a:prstGeom>
        <a:solidFill>
          <a:schemeClr val="accent4">
            <a:shade val="90000"/>
            <a:hueOff val="-48348"/>
            <a:satOff val="-1318"/>
            <a:lumOff val="71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1001404"/>
        <a:ext cx="104717" cy="101807"/>
      </dsp:txXfrm>
    </dsp:sp>
    <dsp:sp modelId="{3537EE69-CE81-4A3D-B56E-A84A3F8E083D}">
      <dsp:nvSpPr>
        <dsp:cNvPr id="0" name=""/>
        <dsp:cNvSpPr/>
      </dsp:nvSpPr>
      <dsp:spPr>
        <a:xfrm>
          <a:off x="380995" y="1171084"/>
          <a:ext cx="7924808" cy="387839"/>
        </a:xfrm>
        <a:prstGeom prst="roundRect">
          <a:avLst>
            <a:gd name="adj" fmla="val 10000"/>
          </a:avLst>
        </a:prstGeom>
        <a:solidFill>
          <a:schemeClr val="accent4">
            <a:shade val="50000"/>
            <a:hueOff val="-83774"/>
            <a:satOff val="-2535"/>
            <a:lumOff val="166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Arial" panose="020B0604020202020204" pitchFamily="34" charset="0"/>
              <a:cs typeface="Arial" panose="020B0604020202020204" pitchFamily="34" charset="0"/>
            </a:rPr>
            <a:t>Collecting of Forms @ Election Offices</a:t>
          </a:r>
          <a:endParaRPr lang="en-US" sz="2400" kern="1200" dirty="0">
            <a:latin typeface="Arial" panose="020B0604020202020204" pitchFamily="34" charset="0"/>
            <a:cs typeface="Arial" panose="020B0604020202020204" pitchFamily="34" charset="0"/>
          </a:endParaRPr>
        </a:p>
      </dsp:txBody>
      <dsp:txXfrm>
        <a:off x="392354" y="1182443"/>
        <a:ext cx="7902090" cy="365121"/>
      </dsp:txXfrm>
    </dsp:sp>
    <dsp:sp modelId="{A0EB72D9-08E8-4E00-9DD5-E79450267F9C}">
      <dsp:nvSpPr>
        <dsp:cNvPr id="0" name=""/>
        <dsp:cNvSpPr/>
      </dsp:nvSpPr>
      <dsp:spPr>
        <a:xfrm rot="5400000">
          <a:off x="4270680" y="1568619"/>
          <a:ext cx="145439" cy="174527"/>
        </a:xfrm>
        <a:prstGeom prst="rightArrow">
          <a:avLst>
            <a:gd name="adj1" fmla="val 60000"/>
            <a:gd name="adj2" fmla="val 50000"/>
          </a:avLst>
        </a:prstGeom>
        <a:solidFill>
          <a:schemeClr val="accent4">
            <a:shade val="90000"/>
            <a:hueOff val="-96696"/>
            <a:satOff val="-2635"/>
            <a:lumOff val="142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1583163"/>
        <a:ext cx="104717" cy="101807"/>
      </dsp:txXfrm>
    </dsp:sp>
    <dsp:sp modelId="{2FCCCA68-FAD8-4F75-8710-B0269DF43896}">
      <dsp:nvSpPr>
        <dsp:cNvPr id="0" name=""/>
        <dsp:cNvSpPr/>
      </dsp:nvSpPr>
      <dsp:spPr>
        <a:xfrm>
          <a:off x="380995" y="1752842"/>
          <a:ext cx="7924808" cy="387839"/>
        </a:xfrm>
        <a:prstGeom prst="roundRect">
          <a:avLst>
            <a:gd name="adj" fmla="val 10000"/>
          </a:avLst>
        </a:prstGeom>
        <a:solidFill>
          <a:schemeClr val="accent4">
            <a:shade val="50000"/>
            <a:hueOff val="-125661"/>
            <a:satOff val="-3802"/>
            <a:lumOff val="24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A, B List Preparation, Checking</a:t>
          </a:r>
          <a:endParaRPr lang="en-US" sz="2400" kern="1200" dirty="0">
            <a:solidFill>
              <a:srgbClr val="FF0000"/>
            </a:solidFill>
            <a:latin typeface="Arial" panose="020B0604020202020204" pitchFamily="34" charset="0"/>
            <a:cs typeface="Arial" panose="020B0604020202020204" pitchFamily="34" charset="0"/>
          </a:endParaRPr>
        </a:p>
      </dsp:txBody>
      <dsp:txXfrm>
        <a:off x="392354" y="1764201"/>
        <a:ext cx="7902090" cy="365121"/>
      </dsp:txXfrm>
    </dsp:sp>
    <dsp:sp modelId="{D52DB301-C63B-45E8-95EA-1DEA23322692}">
      <dsp:nvSpPr>
        <dsp:cNvPr id="0" name=""/>
        <dsp:cNvSpPr/>
      </dsp:nvSpPr>
      <dsp:spPr>
        <a:xfrm rot="5400000">
          <a:off x="4270680" y="2150377"/>
          <a:ext cx="145439" cy="174527"/>
        </a:xfrm>
        <a:prstGeom prst="rightArrow">
          <a:avLst>
            <a:gd name="adj1" fmla="val 60000"/>
            <a:gd name="adj2" fmla="val 50000"/>
          </a:avLst>
        </a:prstGeom>
        <a:solidFill>
          <a:schemeClr val="accent4">
            <a:shade val="90000"/>
            <a:hueOff val="-145044"/>
            <a:satOff val="-3953"/>
            <a:lumOff val="213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2164921"/>
        <a:ext cx="104717" cy="101807"/>
      </dsp:txXfrm>
    </dsp:sp>
    <dsp:sp modelId="{1C815903-0F1A-48C6-B73C-7101BD246A32}">
      <dsp:nvSpPr>
        <dsp:cNvPr id="0" name=""/>
        <dsp:cNvSpPr/>
      </dsp:nvSpPr>
      <dsp:spPr>
        <a:xfrm>
          <a:off x="380995" y="2334601"/>
          <a:ext cx="7924808" cy="387839"/>
        </a:xfrm>
        <a:prstGeom prst="roundRect">
          <a:avLst>
            <a:gd name="adj" fmla="val 10000"/>
          </a:avLst>
        </a:prstGeom>
        <a:solidFill>
          <a:schemeClr val="accent4">
            <a:shade val="50000"/>
            <a:hueOff val="-167547"/>
            <a:satOff val="-5070"/>
            <a:lumOff val="33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Double Processing</a:t>
          </a:r>
          <a:endParaRPr lang="en-US" sz="2400" kern="1200" dirty="0">
            <a:solidFill>
              <a:srgbClr val="FF0000"/>
            </a:solidFill>
            <a:latin typeface="Arial" panose="020B0604020202020204" pitchFamily="34" charset="0"/>
            <a:cs typeface="Arial" panose="020B0604020202020204" pitchFamily="34" charset="0"/>
          </a:endParaRPr>
        </a:p>
      </dsp:txBody>
      <dsp:txXfrm>
        <a:off x="392354" y="2345960"/>
        <a:ext cx="7902090" cy="365121"/>
      </dsp:txXfrm>
    </dsp:sp>
    <dsp:sp modelId="{FF13D5A8-A7EF-422D-8684-3481337FC779}">
      <dsp:nvSpPr>
        <dsp:cNvPr id="0" name=""/>
        <dsp:cNvSpPr/>
      </dsp:nvSpPr>
      <dsp:spPr>
        <a:xfrm rot="5400000">
          <a:off x="4270680" y="2732136"/>
          <a:ext cx="145439" cy="174527"/>
        </a:xfrm>
        <a:prstGeom prst="rightArrow">
          <a:avLst>
            <a:gd name="adj1" fmla="val 60000"/>
            <a:gd name="adj2" fmla="val 50000"/>
          </a:avLst>
        </a:prstGeom>
        <a:solidFill>
          <a:schemeClr val="accent4">
            <a:shade val="90000"/>
            <a:hueOff val="-193392"/>
            <a:satOff val="-5270"/>
            <a:lumOff val="28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2746680"/>
        <a:ext cx="104717" cy="101807"/>
      </dsp:txXfrm>
    </dsp:sp>
    <dsp:sp modelId="{B0275ECE-7E07-4C23-AC55-0D4889922E72}">
      <dsp:nvSpPr>
        <dsp:cNvPr id="0" name=""/>
        <dsp:cNvSpPr/>
      </dsp:nvSpPr>
      <dsp:spPr>
        <a:xfrm>
          <a:off x="380995" y="2916359"/>
          <a:ext cx="7924808" cy="387839"/>
        </a:xfrm>
        <a:prstGeom prst="roundRect">
          <a:avLst>
            <a:gd name="adj" fmla="val 10000"/>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Displaying A, B List</a:t>
          </a:r>
          <a:endParaRPr lang="en-US" sz="2400" kern="1200" dirty="0">
            <a:solidFill>
              <a:srgbClr val="FF0000"/>
            </a:solidFill>
            <a:latin typeface="Arial" panose="020B0604020202020204" pitchFamily="34" charset="0"/>
            <a:cs typeface="Arial" panose="020B0604020202020204" pitchFamily="34" charset="0"/>
          </a:endParaRPr>
        </a:p>
      </dsp:txBody>
      <dsp:txXfrm>
        <a:off x="392354" y="2927718"/>
        <a:ext cx="7902090" cy="365121"/>
      </dsp:txXfrm>
    </dsp:sp>
    <dsp:sp modelId="{9AAD6859-B5D7-4E6B-A8DD-751D2538F101}">
      <dsp:nvSpPr>
        <dsp:cNvPr id="0" name=""/>
        <dsp:cNvSpPr/>
      </dsp:nvSpPr>
      <dsp:spPr>
        <a:xfrm rot="5400000">
          <a:off x="4270680" y="3313894"/>
          <a:ext cx="145439" cy="174527"/>
        </a:xfrm>
        <a:prstGeom prst="rightArrow">
          <a:avLst>
            <a:gd name="adj1" fmla="val 60000"/>
            <a:gd name="adj2" fmla="val 50000"/>
          </a:avLst>
        </a:prstGeom>
        <a:solidFill>
          <a:schemeClr val="accent4">
            <a:shade val="90000"/>
            <a:hueOff val="-193392"/>
            <a:satOff val="-5270"/>
            <a:lumOff val="28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3328438"/>
        <a:ext cx="104717" cy="101807"/>
      </dsp:txXfrm>
    </dsp:sp>
    <dsp:sp modelId="{49B67F84-E131-4CE7-95A0-F4C32200377D}">
      <dsp:nvSpPr>
        <dsp:cNvPr id="0" name=""/>
        <dsp:cNvSpPr/>
      </dsp:nvSpPr>
      <dsp:spPr>
        <a:xfrm>
          <a:off x="380995" y="3498118"/>
          <a:ext cx="7924808" cy="387839"/>
        </a:xfrm>
        <a:prstGeom prst="roundRect">
          <a:avLst>
            <a:gd name="adj" fmla="val 10000"/>
          </a:avLst>
        </a:prstGeom>
        <a:solidFill>
          <a:schemeClr val="accent4">
            <a:shade val="50000"/>
            <a:hueOff val="-167547"/>
            <a:satOff val="-5070"/>
            <a:lumOff val="33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Claims / Objections</a:t>
          </a:r>
          <a:endParaRPr lang="en-US" sz="2400" kern="1200" dirty="0">
            <a:solidFill>
              <a:srgbClr val="FF0000"/>
            </a:solidFill>
            <a:latin typeface="Arial" panose="020B0604020202020204" pitchFamily="34" charset="0"/>
            <a:cs typeface="Arial" panose="020B0604020202020204" pitchFamily="34" charset="0"/>
          </a:endParaRPr>
        </a:p>
      </dsp:txBody>
      <dsp:txXfrm>
        <a:off x="392354" y="3509477"/>
        <a:ext cx="7902090" cy="365121"/>
      </dsp:txXfrm>
    </dsp:sp>
    <dsp:sp modelId="{BD8BE910-7F4C-4E38-90E8-13DB1F71A871}">
      <dsp:nvSpPr>
        <dsp:cNvPr id="0" name=""/>
        <dsp:cNvSpPr/>
      </dsp:nvSpPr>
      <dsp:spPr>
        <a:xfrm rot="5400000">
          <a:off x="4270680" y="3895653"/>
          <a:ext cx="145439" cy="174527"/>
        </a:xfrm>
        <a:prstGeom prst="rightArrow">
          <a:avLst>
            <a:gd name="adj1" fmla="val 60000"/>
            <a:gd name="adj2" fmla="val 50000"/>
          </a:avLst>
        </a:prstGeom>
        <a:solidFill>
          <a:schemeClr val="accent4">
            <a:shade val="90000"/>
            <a:hueOff val="-145044"/>
            <a:satOff val="-3953"/>
            <a:lumOff val="213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3910197"/>
        <a:ext cx="104717" cy="101807"/>
      </dsp:txXfrm>
    </dsp:sp>
    <dsp:sp modelId="{EF376DDE-73E8-429B-B0D5-E1431CCF3C33}">
      <dsp:nvSpPr>
        <dsp:cNvPr id="0" name=""/>
        <dsp:cNvSpPr/>
      </dsp:nvSpPr>
      <dsp:spPr>
        <a:xfrm>
          <a:off x="380995" y="4079876"/>
          <a:ext cx="7924808" cy="387839"/>
        </a:xfrm>
        <a:prstGeom prst="roundRect">
          <a:avLst>
            <a:gd name="adj" fmla="val 10000"/>
          </a:avLst>
        </a:prstGeom>
        <a:solidFill>
          <a:schemeClr val="accent4">
            <a:shade val="50000"/>
            <a:hueOff val="-125661"/>
            <a:satOff val="-3802"/>
            <a:lumOff val="249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Add / Remove Names</a:t>
          </a:r>
          <a:endParaRPr lang="en-US" sz="2400" kern="1200" dirty="0">
            <a:solidFill>
              <a:srgbClr val="FF0000"/>
            </a:solidFill>
            <a:latin typeface="Arial" panose="020B0604020202020204" pitchFamily="34" charset="0"/>
            <a:cs typeface="Arial" panose="020B0604020202020204" pitchFamily="34" charset="0"/>
          </a:endParaRPr>
        </a:p>
      </dsp:txBody>
      <dsp:txXfrm>
        <a:off x="392354" y="4091235"/>
        <a:ext cx="7902090" cy="365121"/>
      </dsp:txXfrm>
    </dsp:sp>
    <dsp:sp modelId="{A2902DEB-B73A-4BDB-96B0-262888030E4C}">
      <dsp:nvSpPr>
        <dsp:cNvPr id="0" name=""/>
        <dsp:cNvSpPr/>
      </dsp:nvSpPr>
      <dsp:spPr>
        <a:xfrm rot="5400000">
          <a:off x="4270680" y="4477411"/>
          <a:ext cx="145439" cy="174527"/>
        </a:xfrm>
        <a:prstGeom prst="rightArrow">
          <a:avLst>
            <a:gd name="adj1" fmla="val 60000"/>
            <a:gd name="adj2" fmla="val 50000"/>
          </a:avLst>
        </a:prstGeom>
        <a:solidFill>
          <a:schemeClr val="accent4">
            <a:shade val="90000"/>
            <a:hueOff val="-96696"/>
            <a:satOff val="-2635"/>
            <a:lumOff val="142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4491955"/>
        <a:ext cx="104717" cy="101807"/>
      </dsp:txXfrm>
    </dsp:sp>
    <dsp:sp modelId="{E1B4FE7D-0D7D-4D30-B004-F2D60BDF9F65}">
      <dsp:nvSpPr>
        <dsp:cNvPr id="0" name=""/>
        <dsp:cNvSpPr/>
      </dsp:nvSpPr>
      <dsp:spPr>
        <a:xfrm>
          <a:off x="380995" y="4661635"/>
          <a:ext cx="7924808" cy="387839"/>
        </a:xfrm>
        <a:prstGeom prst="roundRect">
          <a:avLst>
            <a:gd name="adj" fmla="val 10000"/>
          </a:avLst>
        </a:prstGeom>
        <a:solidFill>
          <a:schemeClr val="accent4">
            <a:shade val="50000"/>
            <a:hueOff val="-83774"/>
            <a:satOff val="-2535"/>
            <a:lumOff val="166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Displaying the Draft</a:t>
          </a:r>
          <a:endParaRPr lang="en-US" sz="2400" kern="1200" dirty="0">
            <a:solidFill>
              <a:srgbClr val="FF0000"/>
            </a:solidFill>
            <a:latin typeface="Arial" panose="020B0604020202020204" pitchFamily="34" charset="0"/>
            <a:cs typeface="Arial" panose="020B0604020202020204" pitchFamily="34" charset="0"/>
          </a:endParaRPr>
        </a:p>
      </dsp:txBody>
      <dsp:txXfrm>
        <a:off x="392354" y="4672994"/>
        <a:ext cx="7902090" cy="365121"/>
      </dsp:txXfrm>
    </dsp:sp>
    <dsp:sp modelId="{8E85D5FD-24C9-4E15-8BF5-6D0959B78A42}">
      <dsp:nvSpPr>
        <dsp:cNvPr id="0" name=""/>
        <dsp:cNvSpPr/>
      </dsp:nvSpPr>
      <dsp:spPr>
        <a:xfrm rot="5400000">
          <a:off x="4270680" y="5059170"/>
          <a:ext cx="145439" cy="174527"/>
        </a:xfrm>
        <a:prstGeom prst="rightArrow">
          <a:avLst>
            <a:gd name="adj1" fmla="val 60000"/>
            <a:gd name="adj2" fmla="val 50000"/>
          </a:avLst>
        </a:prstGeom>
        <a:solidFill>
          <a:schemeClr val="accent4">
            <a:shade val="90000"/>
            <a:hueOff val="-48348"/>
            <a:satOff val="-1318"/>
            <a:lumOff val="71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chemeClr val="tx2">
                <a:lumMod val="50000"/>
              </a:schemeClr>
            </a:solidFill>
            <a:latin typeface="Arial" panose="020B0604020202020204" pitchFamily="34" charset="0"/>
            <a:cs typeface="Arial" panose="020B0604020202020204" pitchFamily="34" charset="0"/>
          </a:endParaRPr>
        </a:p>
      </dsp:txBody>
      <dsp:txXfrm rot="-5400000">
        <a:off x="4291041" y="5073714"/>
        <a:ext cx="104717" cy="101807"/>
      </dsp:txXfrm>
    </dsp:sp>
    <dsp:sp modelId="{24E56C5A-0ED3-4031-A644-199ADE0446E5}">
      <dsp:nvSpPr>
        <dsp:cNvPr id="0" name=""/>
        <dsp:cNvSpPr/>
      </dsp:nvSpPr>
      <dsp:spPr>
        <a:xfrm>
          <a:off x="380995" y="5243394"/>
          <a:ext cx="7924808" cy="387839"/>
        </a:xfrm>
        <a:prstGeom prst="roundRect">
          <a:avLst>
            <a:gd name="adj" fmla="val 10000"/>
          </a:avLst>
        </a:prstGeom>
        <a:solidFill>
          <a:schemeClr val="accent4">
            <a:shade val="50000"/>
            <a:hueOff val="-41887"/>
            <a:satOff val="-1267"/>
            <a:lumOff val="8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rgbClr val="FF0000"/>
              </a:solidFill>
              <a:latin typeface="Arial" panose="020B0604020202020204" pitchFamily="34" charset="0"/>
              <a:cs typeface="Arial" panose="020B0604020202020204" pitchFamily="34" charset="0"/>
            </a:rPr>
            <a:t>Certifying the Register</a:t>
          </a:r>
          <a:endParaRPr lang="en-US" sz="2400" kern="1200" dirty="0">
            <a:solidFill>
              <a:srgbClr val="FF0000"/>
            </a:solidFill>
            <a:latin typeface="Arial" panose="020B0604020202020204" pitchFamily="34" charset="0"/>
            <a:cs typeface="Arial" panose="020B0604020202020204" pitchFamily="34" charset="0"/>
          </a:endParaRPr>
        </a:p>
      </dsp:txBody>
      <dsp:txXfrm>
        <a:off x="392354" y="5254753"/>
        <a:ext cx="7902090" cy="365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98B45-E54F-4B32-BF3C-2B9DB1C87D40}" type="datetimeFigureOut">
              <a:rPr lang="en-US" smtClean="0"/>
              <a:pPr/>
              <a:t>10/19/2016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35558-CD50-4779-9D2F-6D0F6C763E6F}" type="slidenum">
              <a:rPr lang="en-US" smtClean="0"/>
              <a:pPr/>
              <a:t>‹#›</a:t>
            </a:fld>
            <a:endParaRPr lang="en-US"/>
          </a:p>
        </p:txBody>
      </p:sp>
    </p:spTree>
    <p:extLst>
      <p:ext uri="{BB962C8B-B14F-4D97-AF65-F5344CB8AC3E}">
        <p14:creationId xmlns="" xmlns:p14="http://schemas.microsoft.com/office/powerpoint/2010/main" val="14687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hartered_Institute_of_Management_Accountants" TargetMode="External"/><Relationship Id="rId2" Type="http://schemas.openxmlformats.org/officeDocument/2006/relationships/hyperlink" Target="https://en.wikipedia.org/wiki/Professional_bodies" TargetMode="External"/><Relationship Id="rId1" Type="http://schemas.openxmlformats.org/officeDocument/2006/relationships/slideLayout" Target="../slideLayouts/slideLayout2.xml"/><Relationship Id="rId6" Type="http://schemas.openxmlformats.org/officeDocument/2006/relationships/hyperlink" Target="https://en.wikipedia.org/wiki/Technical_college" TargetMode="External"/><Relationship Id="rId5" Type="http://schemas.openxmlformats.org/officeDocument/2006/relationships/hyperlink" Target="https://en.wikipedia.org/wiki/Association_of_Chartered_Certified_Accountants" TargetMode="External"/><Relationship Id="rId4" Type="http://schemas.openxmlformats.org/officeDocument/2006/relationships/hyperlink" Target="https://en.wikipedia.org/wiki/British_Computer_Socie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www.elections.gov.lk/blog" TargetMode="External"/><Relationship Id="rId5" Type="http://schemas.openxmlformats.org/officeDocument/2006/relationships/hyperlink" Target="http://www.elections.gov.lk/twitter" TargetMode="External"/><Relationship Id="rId4" Type="http://schemas.openxmlformats.org/officeDocument/2006/relationships/hyperlink" Target="http://www.elections.gov.lk/faceboo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Technical_college" TargetMode="External"/><Relationship Id="rId3" Type="http://schemas.openxmlformats.org/officeDocument/2006/relationships/hyperlink" Target="https://en.wikipedia.org/wiki/General_Certificate_of_Education" TargetMode="External"/><Relationship Id="rId7" Type="http://schemas.openxmlformats.org/officeDocument/2006/relationships/hyperlink" Target="https://en.wikipedia.org/wiki/British_Computer_Society" TargetMode="External"/><Relationship Id="rId2" Type="http://schemas.openxmlformats.org/officeDocument/2006/relationships/hyperlink" Target="https://en.wikipedia.org/wiki/Primary_education" TargetMode="External"/><Relationship Id="rId1" Type="http://schemas.openxmlformats.org/officeDocument/2006/relationships/slideLayout" Target="../slideLayouts/slideLayout2.xml"/><Relationship Id="rId6" Type="http://schemas.openxmlformats.org/officeDocument/2006/relationships/hyperlink" Target="https://en.wikipedia.org/wiki/Chartered_Institute_of_Management_Accountants" TargetMode="External"/><Relationship Id="rId5" Type="http://schemas.openxmlformats.org/officeDocument/2006/relationships/hyperlink" Target="https://en.wikipedia.org/wiki/Professional_bodies" TargetMode="External"/><Relationship Id="rId4" Type="http://schemas.openxmlformats.org/officeDocument/2006/relationships/hyperlink" Target="https://en.wikipedia.org/wiki/Advanced_Level_(S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Chartered_Institute_of_Management_Accountants" TargetMode="External"/><Relationship Id="rId2" Type="http://schemas.openxmlformats.org/officeDocument/2006/relationships/hyperlink" Target="https://en.wikipedia.org/wiki/Professional_bodies" TargetMode="External"/><Relationship Id="rId1" Type="http://schemas.openxmlformats.org/officeDocument/2006/relationships/slideLayout" Target="../slideLayouts/slideLayout2.xml"/><Relationship Id="rId6" Type="http://schemas.openxmlformats.org/officeDocument/2006/relationships/hyperlink" Target="https://en.wikipedia.org/wiki/Technical_college" TargetMode="External"/><Relationship Id="rId5" Type="http://schemas.openxmlformats.org/officeDocument/2006/relationships/hyperlink" Target="https://en.wikipedia.org/wiki/Association_of_Chartered_Certified_Accountants" TargetMode="External"/><Relationship Id="rId4" Type="http://schemas.openxmlformats.org/officeDocument/2006/relationships/hyperlink" Target="https://en.wikipedia.org/wiki/British_Computer_Socie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hartered_Institute_of_Management_Accountants" TargetMode="External"/><Relationship Id="rId2" Type="http://schemas.openxmlformats.org/officeDocument/2006/relationships/hyperlink" Target="https://en.wikipedia.org/wiki/Professional_bodies" TargetMode="External"/><Relationship Id="rId1" Type="http://schemas.openxmlformats.org/officeDocument/2006/relationships/slideLayout" Target="../slideLayouts/slideLayout2.xml"/><Relationship Id="rId6" Type="http://schemas.openxmlformats.org/officeDocument/2006/relationships/hyperlink" Target="https://en.wikipedia.org/wiki/Technical_college" TargetMode="External"/><Relationship Id="rId5" Type="http://schemas.openxmlformats.org/officeDocument/2006/relationships/hyperlink" Target="https://en.wikipedia.org/wiki/Association_of_Chartered_Certified_Accountants" TargetMode="External"/><Relationship Id="rId4" Type="http://schemas.openxmlformats.org/officeDocument/2006/relationships/hyperlink" Target="https://en.wikipedia.org/wiki/British_Computer_Socie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hartered_Institute_of_Management_Accountants" TargetMode="External"/><Relationship Id="rId2" Type="http://schemas.openxmlformats.org/officeDocument/2006/relationships/hyperlink" Target="https://en.wikipedia.org/wiki/Professional_bodies" TargetMode="External"/><Relationship Id="rId1" Type="http://schemas.openxmlformats.org/officeDocument/2006/relationships/slideLayout" Target="../slideLayouts/slideLayout2.xml"/><Relationship Id="rId6" Type="http://schemas.openxmlformats.org/officeDocument/2006/relationships/hyperlink" Target="https://en.wikipedia.org/wiki/Technical_college" TargetMode="External"/><Relationship Id="rId5" Type="http://schemas.openxmlformats.org/officeDocument/2006/relationships/hyperlink" Target="https://en.wikipedia.org/wiki/Association_of_Chartered_Certified_Accountants" TargetMode="External"/><Relationship Id="rId4" Type="http://schemas.openxmlformats.org/officeDocument/2006/relationships/hyperlink" Target="https://en.wikipedia.org/wiki/British_Computer_Socie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3" y="2643182"/>
            <a:ext cx="8701116" cy="3643338"/>
          </a:xfrm>
        </p:spPr>
        <p:txBody>
          <a:bodyPr>
            <a:noAutofit/>
          </a:bodyPr>
          <a:lstStyle/>
          <a:p>
            <a:pPr algn="just"/>
            <a:r>
              <a:rPr lang="en-US" sz="3600" b="1" dirty="0" smtClean="0">
                <a:solidFill>
                  <a:schemeClr val="tx1"/>
                </a:solidFill>
                <a:latin typeface="Gungsuh" pitchFamily="18" charset="-127"/>
                <a:ea typeface="Gungsuh" pitchFamily="18" charset="-127"/>
              </a:rPr>
              <a:t>The ways and means to impart electoral  literacy, </a:t>
            </a:r>
          </a:p>
          <a:p>
            <a:pPr algn="just"/>
            <a:r>
              <a:rPr lang="en-US" sz="3600" b="1" dirty="0" smtClean="0">
                <a:solidFill>
                  <a:schemeClr val="tx1"/>
                </a:solidFill>
                <a:latin typeface="Gungsuh" pitchFamily="18" charset="-127"/>
                <a:ea typeface="Gungsuh" pitchFamily="18" charset="-127"/>
              </a:rPr>
              <a:t>Through</a:t>
            </a:r>
          </a:p>
          <a:p>
            <a:pPr algn="just"/>
            <a:r>
              <a:rPr lang="en-US" sz="3600" b="1" dirty="0" smtClean="0">
                <a:solidFill>
                  <a:schemeClr val="tx1"/>
                </a:solidFill>
                <a:latin typeface="Gungsuh" pitchFamily="18" charset="-127"/>
                <a:ea typeface="Gungsuh" pitchFamily="18" charset="-127"/>
              </a:rPr>
              <a:t>Curricula and extra Curricula in educational institutes of Sri Lanka.</a:t>
            </a:r>
            <a:endParaRPr lang="en-US" sz="3600" dirty="0" smtClean="0">
              <a:solidFill>
                <a:schemeClr val="tx1"/>
              </a:solidFill>
              <a:latin typeface="Gungsuh" pitchFamily="18" charset="-127"/>
              <a:ea typeface="Gungsuh" pitchFamily="18" charset="-127"/>
            </a:endParaRPr>
          </a:p>
          <a:p>
            <a:endParaRPr lang="en-US" sz="1800" b="1" dirty="0">
              <a:solidFill>
                <a:schemeClr val="accent6">
                  <a:lumMod val="75000"/>
                </a:schemeClr>
              </a:solidFill>
              <a:latin typeface="Gungsuh" panose="02030600000101010101" pitchFamily="18" charset="-127"/>
              <a:ea typeface="Gungsuh" panose="02030600000101010101" pitchFamily="18" charset="-127"/>
            </a:endParaRPr>
          </a:p>
        </p:txBody>
      </p:sp>
      <p:pic>
        <p:nvPicPr>
          <p:cNvPr id="4" name="Picture 12" descr="http://upload.wikimedia.org/wikipedia/commons/thumb/5/5f/Emblem_of_Sri_Lanka.svg/425px-Emblem_of_Sri_Lanka.svg.png"/>
          <p:cNvPicPr>
            <a:picLocks noChangeAspect="1" noChangeArrowheads="1"/>
          </p:cNvPicPr>
          <p:nvPr/>
        </p:nvPicPr>
        <p:blipFill>
          <a:blip r:embed="rId2" cstate="print"/>
          <a:srcRect/>
          <a:stretch>
            <a:fillRect/>
          </a:stretch>
        </p:blipFill>
        <p:spPr bwMode="auto">
          <a:xfrm>
            <a:off x="4137478" y="1121352"/>
            <a:ext cx="869043" cy="12360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Electoral literacy in curricula</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500034" y="1071546"/>
            <a:ext cx="8186766" cy="5054617"/>
          </a:xfrm>
        </p:spPr>
        <p:txBody>
          <a:bodyPr>
            <a:normAutofit/>
          </a:bodyPr>
          <a:lstStyle/>
          <a:p>
            <a:pPr marL="514350" indent="-514350" algn="just">
              <a:buNone/>
            </a:pPr>
            <a:endParaRPr lang="en-US" sz="3100" b="1" dirty="0" smtClean="0">
              <a:latin typeface="Gungsuh" pitchFamily="18" charset="-127"/>
              <a:ea typeface="Gungsuh" pitchFamily="18" charset="-127"/>
            </a:endParaRPr>
          </a:p>
          <a:p>
            <a:pPr lvl="1" algn="just">
              <a:buNone/>
            </a:pPr>
            <a:r>
              <a:rPr lang="en-US" sz="3200" dirty="0" smtClean="0">
                <a:latin typeface="Gungsuh" pitchFamily="18" charset="-127"/>
                <a:ea typeface="Gungsuh" pitchFamily="18" charset="-127"/>
              </a:rPr>
              <a:t>  </a:t>
            </a:r>
            <a:r>
              <a:rPr lang="en-US" b="1" dirty="0" smtClean="0">
                <a:latin typeface="Gungsuh" pitchFamily="18" charset="-127"/>
                <a:ea typeface="Gungsuh" pitchFamily="18" charset="-127"/>
              </a:rPr>
              <a:t>Ministry of education and National Institute of Education have prepared and revising the materials and textbooks on civic education from Grade 9 onwards as an optional subject.</a:t>
            </a:r>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314"/>
            <a:ext cx="9072626" cy="1071546"/>
          </a:xfrm>
        </p:spPr>
        <p:txBody>
          <a:bodyPr>
            <a:normAutofit fontScale="90000"/>
          </a:bodyPr>
          <a:lstStyle/>
          <a:p>
            <a:pPr algn="l"/>
            <a:r>
              <a:rPr lang="en-US" b="1" dirty="0" smtClean="0">
                <a:solidFill>
                  <a:schemeClr val="bg1"/>
                </a:solidFill>
                <a:latin typeface="Gungsuh" pitchFamily="18" charset="-127"/>
                <a:ea typeface="Gungsuh" pitchFamily="18" charset="-127"/>
              </a:rPr>
              <a:t>Electoral literacy in Co- curricula</a:t>
            </a:r>
            <a:r>
              <a:rPr lang="en-US" dirty="0" smtClean="0">
                <a:latin typeface="Gungsuh" pitchFamily="18" charset="-127"/>
                <a:ea typeface="Gungsuh" pitchFamily="18" charset="-127"/>
              </a:rPr>
              <a:t/>
            </a:r>
            <a:br>
              <a:rPr lang="en-US" dirty="0" smtClean="0">
                <a:latin typeface="Gungsuh" pitchFamily="18" charset="-127"/>
                <a:ea typeface="Gungsuh" pitchFamily="18" charset="-127"/>
              </a:rPr>
            </a:br>
            <a:endParaRPr lang="en-US" dirty="0">
              <a:latin typeface="Gungsuh" pitchFamily="18" charset="-127"/>
              <a:ea typeface="Gungsuh" pitchFamily="18" charset="-127"/>
            </a:endParaRPr>
          </a:p>
        </p:txBody>
      </p:sp>
      <p:sp>
        <p:nvSpPr>
          <p:cNvPr id="3" name="Content Placeholder 2"/>
          <p:cNvSpPr>
            <a:spLocks noGrp="1"/>
          </p:cNvSpPr>
          <p:nvPr>
            <p:ph idx="1"/>
          </p:nvPr>
        </p:nvSpPr>
        <p:spPr>
          <a:xfrm>
            <a:off x="142844" y="1214422"/>
            <a:ext cx="8715436" cy="5286412"/>
          </a:xfrm>
        </p:spPr>
        <p:txBody>
          <a:bodyPr>
            <a:normAutofit/>
          </a:bodyPr>
          <a:lstStyle/>
          <a:p>
            <a:pPr lvl="1">
              <a:buNone/>
            </a:pPr>
            <a:r>
              <a:rPr lang="en-US" b="1" dirty="0" smtClean="0">
                <a:latin typeface="Gungsuh" pitchFamily="18" charset="-127"/>
                <a:ea typeface="Gungsuh" pitchFamily="18" charset="-127"/>
              </a:rPr>
              <a:t>For school students,</a:t>
            </a:r>
          </a:p>
          <a:p>
            <a:pPr lvl="1">
              <a:buFont typeface="Wingdings" pitchFamily="2" charset="2"/>
              <a:buChar char="v"/>
            </a:pPr>
            <a:r>
              <a:rPr lang="en-US" b="1" dirty="0" smtClean="0">
                <a:latin typeface="Gungsuh" pitchFamily="18" charset="-127"/>
                <a:ea typeface="Gungsuh" pitchFamily="18" charset="-127"/>
              </a:rPr>
              <a:t>The Student Parliament program</a:t>
            </a:r>
            <a:r>
              <a:rPr lang="en-US" dirty="0" smtClean="0">
                <a:latin typeface="Gungsuh" pitchFamily="18" charset="-127"/>
                <a:ea typeface="Gungsuh" pitchFamily="18" charset="-127"/>
              </a:rPr>
              <a:t> </a:t>
            </a:r>
          </a:p>
          <a:p>
            <a:pPr lvl="1" algn="just">
              <a:buNone/>
            </a:pPr>
            <a:r>
              <a:rPr lang="en-US" dirty="0" smtClean="0">
                <a:latin typeface="Gungsuh" pitchFamily="18" charset="-127"/>
                <a:ea typeface="Gungsuh" pitchFamily="18" charset="-127"/>
              </a:rPr>
              <a:t>	</a:t>
            </a:r>
            <a:r>
              <a:rPr lang="en-US" b="1" dirty="0" smtClean="0">
                <a:latin typeface="Gungsuh" pitchFamily="18" charset="-127"/>
                <a:ea typeface="Gungsuh" pitchFamily="18" charset="-127"/>
              </a:rPr>
              <a:t>It has been introduced by </a:t>
            </a:r>
            <a:r>
              <a:rPr lang="en-US" b="1" smtClean="0">
                <a:latin typeface="Gungsuh" pitchFamily="18" charset="-127"/>
                <a:ea typeface="Gungsuh" pitchFamily="18" charset="-127"/>
              </a:rPr>
              <a:t>the </a:t>
            </a:r>
            <a:r>
              <a:rPr lang="en-US" b="1" smtClean="0">
                <a:latin typeface="Gungsuh" pitchFamily="18" charset="-127"/>
                <a:ea typeface="Gungsuh" pitchFamily="18" charset="-127"/>
              </a:rPr>
              <a:t>authorities, </a:t>
            </a:r>
            <a:r>
              <a:rPr lang="en-US" b="1" dirty="0" smtClean="0">
                <a:latin typeface="Gungsuh" pitchFamily="18" charset="-127"/>
                <a:ea typeface="Gungsuh" pitchFamily="18" charset="-127"/>
              </a:rPr>
              <a:t>in order to give students a practical experience of democracy, the values of the democratic government and representative democracy, its responsibility, accountability, exercising the vote and significance of exercising the vote ,  supremacy of the Law.</a:t>
            </a:r>
          </a:p>
          <a:p>
            <a:pPr lvl="1">
              <a:buFont typeface="Wingdings" pitchFamily="2" charset="2"/>
              <a:buChar char="v"/>
            </a:pPr>
            <a:endParaRPr lang="en-US" dirty="0" smtClean="0">
              <a:latin typeface="Gungsuh" pitchFamily="18" charset="-127"/>
              <a:ea typeface="Gungsuh" pitchFamily="18" charset="-127"/>
            </a:endParaRPr>
          </a:p>
          <a:p>
            <a:pPr lvl="1">
              <a:buNone/>
            </a:pPr>
            <a:endParaRPr lang="en-US" dirty="0" smtClean="0">
              <a:latin typeface="Gungsuh" pitchFamily="18" charset="-127"/>
              <a:ea typeface="Gungsuh" pitchFamily="18" charset="-127"/>
            </a:endParaRPr>
          </a:p>
          <a:p>
            <a:pPr lvl="1">
              <a:buFont typeface="Wingdings" pitchFamily="2" charset="2"/>
              <a:buChar char="v"/>
            </a:pPr>
            <a:endParaRPr lang="en-US" b="1" dirty="0" smtClean="0">
              <a:latin typeface="Gungsuh" pitchFamily="18" charset="-127"/>
              <a:ea typeface="Gungsuh" pitchFamily="18" charset="-127"/>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normAutofit fontScale="92500" lnSpcReduction="10000"/>
          </a:bodyPr>
          <a:lstStyle/>
          <a:p>
            <a:pPr lvl="1">
              <a:buNone/>
            </a:pPr>
            <a:r>
              <a:rPr lang="en-US" b="1" dirty="0" smtClean="0">
                <a:latin typeface="Gungsuh" pitchFamily="18" charset="-127"/>
                <a:ea typeface="Gungsuh" pitchFamily="18" charset="-127"/>
              </a:rPr>
              <a:t>For school students,</a:t>
            </a:r>
          </a:p>
          <a:p>
            <a:pPr lvl="1">
              <a:buFont typeface="Wingdings" pitchFamily="2" charset="2"/>
              <a:buChar char="v"/>
            </a:pPr>
            <a:r>
              <a:rPr lang="en-US" b="1" dirty="0" smtClean="0">
                <a:latin typeface="Gungsuh" pitchFamily="18" charset="-127"/>
                <a:ea typeface="Gungsuh" pitchFamily="18" charset="-127"/>
              </a:rPr>
              <a:t>Educational camps on democracy</a:t>
            </a:r>
          </a:p>
          <a:p>
            <a:pPr lvl="1" algn="just">
              <a:buNone/>
            </a:pPr>
            <a:r>
              <a:rPr lang="en-US" dirty="0" smtClean="0"/>
              <a:t>	</a:t>
            </a:r>
            <a:r>
              <a:rPr lang="en-US" b="1" dirty="0" smtClean="0">
                <a:latin typeface="Gungsuh" pitchFamily="18" charset="-127"/>
                <a:ea typeface="Gungsuh" pitchFamily="18" charset="-127"/>
              </a:rPr>
              <a:t> It is a concept of understanding of the principles of democracy and its practices while developing leadership skills in children both in government and non government sector schools focusing Democracy and Importance of the right to universal suffrage.</a:t>
            </a:r>
          </a:p>
          <a:p>
            <a:pPr lvl="1" algn="just">
              <a:buNone/>
            </a:pPr>
            <a:r>
              <a:rPr lang="en-US" b="1" dirty="0" smtClean="0">
                <a:latin typeface="Gungsuh" pitchFamily="18" charset="-127"/>
                <a:ea typeface="Gungsuh" pitchFamily="18" charset="-127"/>
              </a:rPr>
              <a:t>	Arts, and essay competitions, debates, fun games / group activities and guest lectures, are being scheduled.</a:t>
            </a:r>
          </a:p>
          <a:p>
            <a:pPr lvl="1" algn="just">
              <a:buNone/>
            </a:pPr>
            <a:r>
              <a:rPr lang="en-US" b="1" dirty="0" smtClean="0">
                <a:latin typeface="Gungsuh" pitchFamily="18" charset="-127"/>
                <a:ea typeface="Gungsuh" pitchFamily="18" charset="-127"/>
              </a:rPr>
              <a:t>	</a:t>
            </a:r>
          </a:p>
          <a:p>
            <a:pPr lvl="1">
              <a:buNone/>
            </a:pPr>
            <a:endParaRPr lang="en-US" dirty="0" smtClean="0"/>
          </a:p>
        </p:txBody>
      </p:sp>
      <p:sp>
        <p:nvSpPr>
          <p:cNvPr id="4" name="Title 1"/>
          <p:cNvSpPr>
            <a:spLocks noGrp="1"/>
          </p:cNvSpPr>
          <p:nvPr>
            <p:ph type="title"/>
          </p:nvPr>
        </p:nvSpPr>
        <p:spPr>
          <a:xfrm>
            <a:off x="142844" y="214314"/>
            <a:ext cx="9072626" cy="1071546"/>
          </a:xfrm>
        </p:spPr>
        <p:txBody>
          <a:bodyPr>
            <a:normAutofit fontScale="90000"/>
          </a:bodyPr>
          <a:lstStyle/>
          <a:p>
            <a:pPr algn="l"/>
            <a:r>
              <a:rPr lang="en-US" b="1" dirty="0" smtClean="0">
                <a:solidFill>
                  <a:schemeClr val="bg1"/>
                </a:solidFill>
                <a:latin typeface="Gungsuh" pitchFamily="18" charset="-127"/>
                <a:ea typeface="Gungsuh" pitchFamily="18" charset="-127"/>
              </a:rPr>
              <a:t>Electoral literacy in Co- curricula</a:t>
            </a:r>
            <a:r>
              <a:rPr lang="en-US" dirty="0" smtClean="0">
                <a:latin typeface="Gungsuh" pitchFamily="18" charset="-127"/>
                <a:ea typeface="Gungsuh" pitchFamily="18" charset="-127"/>
              </a:rPr>
              <a:t/>
            </a:r>
            <a:br>
              <a:rPr lang="en-US" dirty="0" smtClean="0">
                <a:latin typeface="Gungsuh" pitchFamily="18" charset="-127"/>
                <a:ea typeface="Gungsuh" pitchFamily="18" charset="-127"/>
              </a:rPr>
            </a:br>
            <a:endParaRPr lang="en-US" dirty="0">
              <a:latin typeface="Gungsuh" pitchFamily="18" charset="-127"/>
              <a:ea typeface="Gungsuh" pitchFamily="18" charset="-127"/>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00108"/>
            <a:ext cx="8858312" cy="5286412"/>
          </a:xfrm>
        </p:spPr>
        <p:txBody>
          <a:bodyPr>
            <a:normAutofit fontScale="85000" lnSpcReduction="20000"/>
          </a:bodyPr>
          <a:lstStyle/>
          <a:p>
            <a:pPr lvl="1">
              <a:buNone/>
            </a:pPr>
            <a:r>
              <a:rPr lang="en-US" b="1" dirty="0" smtClean="0">
                <a:latin typeface="Gungsuh" pitchFamily="18" charset="-127"/>
                <a:ea typeface="Gungsuh" pitchFamily="18" charset="-127"/>
              </a:rPr>
              <a:t>For youths,</a:t>
            </a:r>
          </a:p>
          <a:p>
            <a:pPr lvl="1">
              <a:buFont typeface="Wingdings" pitchFamily="2" charset="2"/>
              <a:buChar char="v"/>
            </a:pPr>
            <a:r>
              <a:rPr lang="en-US" b="1" dirty="0" smtClean="0">
                <a:latin typeface="Gungsuh" pitchFamily="18" charset="-127"/>
                <a:ea typeface="Gungsuh" pitchFamily="18" charset="-127"/>
              </a:rPr>
              <a:t>Youth vote Sri Lanka program</a:t>
            </a:r>
          </a:p>
          <a:p>
            <a:pPr lvl="1">
              <a:buNone/>
            </a:pPr>
            <a:endParaRPr lang="en-US" b="1" dirty="0" smtClean="0">
              <a:latin typeface="Gungsuh" pitchFamily="18" charset="-127"/>
              <a:ea typeface="Gungsuh" pitchFamily="18" charset="-127"/>
            </a:endParaRPr>
          </a:p>
          <a:p>
            <a:pPr lvl="1" algn="just">
              <a:buFont typeface="Wingdings" pitchFamily="2" charset="2"/>
              <a:buChar char="q"/>
            </a:pPr>
            <a:r>
              <a:rPr lang="en-US" b="1" dirty="0" smtClean="0">
                <a:latin typeface="Gungsuh" pitchFamily="18" charset="-127"/>
                <a:ea typeface="Gungsuh" pitchFamily="18" charset="-127"/>
              </a:rPr>
              <a:t>  This is  to ensure broader awareness among students in tertiary level educational institutes on democracy. Theme of this program is “An informed voter is a powerful voter.” </a:t>
            </a:r>
          </a:p>
          <a:p>
            <a:pPr lvl="1" algn="just">
              <a:buNone/>
            </a:pPr>
            <a:endParaRPr lang="en-US" b="1" dirty="0" smtClean="0">
              <a:latin typeface="Gungsuh" pitchFamily="18" charset="-127"/>
              <a:ea typeface="Gungsuh" pitchFamily="18" charset="-127"/>
            </a:endParaRPr>
          </a:p>
          <a:p>
            <a:pPr lvl="1" algn="just">
              <a:buFont typeface="Wingdings" pitchFamily="2" charset="2"/>
              <a:buChar char="q"/>
            </a:pPr>
            <a:r>
              <a:rPr lang="en-US" b="1" dirty="0" smtClean="0">
                <a:latin typeface="Gungsuh" pitchFamily="18" charset="-127"/>
                <a:ea typeface="Gungsuh" pitchFamily="18" charset="-127"/>
              </a:rPr>
              <a:t> This program is mainly conducted as a one day formal work shop. During the sessions participants are exposed to topics like, Electoral process in Sri Lanka while touching the laws related to the elections. Democracy and Importance of the right to universal suffrage, </a:t>
            </a:r>
          </a:p>
          <a:p>
            <a:pPr lvl="1">
              <a:buNone/>
            </a:pPr>
            <a:endParaRPr lang="en-US" dirty="0" smtClean="0"/>
          </a:p>
        </p:txBody>
      </p:sp>
      <p:sp>
        <p:nvSpPr>
          <p:cNvPr id="4" name="Title 1"/>
          <p:cNvSpPr>
            <a:spLocks noGrp="1"/>
          </p:cNvSpPr>
          <p:nvPr>
            <p:ph type="title"/>
          </p:nvPr>
        </p:nvSpPr>
        <p:spPr>
          <a:xfrm>
            <a:off x="142844" y="214314"/>
            <a:ext cx="9072626" cy="1071546"/>
          </a:xfrm>
        </p:spPr>
        <p:txBody>
          <a:bodyPr>
            <a:normAutofit fontScale="90000"/>
          </a:bodyPr>
          <a:lstStyle/>
          <a:p>
            <a:pPr algn="l"/>
            <a:r>
              <a:rPr lang="en-US" b="1" dirty="0" smtClean="0">
                <a:solidFill>
                  <a:schemeClr val="bg1"/>
                </a:solidFill>
                <a:latin typeface="Gungsuh" pitchFamily="18" charset="-127"/>
                <a:ea typeface="Gungsuh" pitchFamily="18" charset="-127"/>
              </a:rPr>
              <a:t>Electoral literacy in Co- curricula</a:t>
            </a:r>
            <a:r>
              <a:rPr lang="en-US" dirty="0" smtClean="0">
                <a:latin typeface="Gungsuh" pitchFamily="18" charset="-127"/>
                <a:ea typeface="Gungsuh" pitchFamily="18" charset="-127"/>
              </a:rPr>
              <a:t/>
            </a:r>
            <a:br>
              <a:rPr lang="en-US" dirty="0" smtClean="0">
                <a:latin typeface="Gungsuh" pitchFamily="18" charset="-127"/>
                <a:ea typeface="Gungsuh" pitchFamily="18" charset="-127"/>
              </a:rPr>
            </a:br>
            <a:endParaRPr lang="en-US" dirty="0">
              <a:latin typeface="Gungsuh" pitchFamily="18" charset="-127"/>
              <a:ea typeface="Gungsuh" pitchFamily="18" charset="-127"/>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TOHIBA\Desktop\Ind Photos\160812121900.jpg"/>
          <p:cNvPicPr/>
          <p:nvPr/>
        </p:nvPicPr>
        <p:blipFill>
          <a:blip r:embed="rId2" cstate="print"/>
          <a:srcRect/>
          <a:stretch>
            <a:fillRect/>
          </a:stretch>
        </p:blipFill>
        <p:spPr bwMode="auto">
          <a:xfrm>
            <a:off x="357158" y="142852"/>
            <a:ext cx="2643206" cy="3000396"/>
          </a:xfrm>
          <a:prstGeom prst="rect">
            <a:avLst/>
          </a:prstGeom>
          <a:noFill/>
          <a:ln w="9525">
            <a:noFill/>
            <a:miter lim="800000"/>
            <a:headEnd/>
            <a:tailEnd/>
          </a:ln>
        </p:spPr>
      </p:pic>
      <p:pic>
        <p:nvPicPr>
          <p:cNvPr id="10" name="Picture 9" descr="C:\Users\TOHIBA\Desktop\Ind Photos\160812124754.jpg"/>
          <p:cNvPicPr/>
          <p:nvPr/>
        </p:nvPicPr>
        <p:blipFill>
          <a:blip r:embed="rId3" cstate="print"/>
          <a:srcRect/>
          <a:stretch>
            <a:fillRect/>
          </a:stretch>
        </p:blipFill>
        <p:spPr bwMode="auto">
          <a:xfrm>
            <a:off x="6572264" y="3643314"/>
            <a:ext cx="2500330" cy="2357454"/>
          </a:xfrm>
          <a:prstGeom prst="rect">
            <a:avLst/>
          </a:prstGeom>
          <a:noFill/>
          <a:ln w="9525">
            <a:noFill/>
            <a:miter lim="800000"/>
            <a:headEnd/>
            <a:tailEnd/>
          </a:ln>
        </p:spPr>
      </p:pic>
      <p:pic>
        <p:nvPicPr>
          <p:cNvPr id="11" name="Picture 10" descr="C:\Users\TOHIBA\Desktop\Ind Photos\160812105330.jpg"/>
          <p:cNvPicPr/>
          <p:nvPr/>
        </p:nvPicPr>
        <p:blipFill>
          <a:blip r:embed="rId4" cstate="print"/>
          <a:srcRect/>
          <a:stretch>
            <a:fillRect/>
          </a:stretch>
        </p:blipFill>
        <p:spPr bwMode="auto">
          <a:xfrm>
            <a:off x="6529198" y="142852"/>
            <a:ext cx="2543396" cy="3000396"/>
          </a:xfrm>
          <a:prstGeom prst="rect">
            <a:avLst/>
          </a:prstGeom>
          <a:noFill/>
          <a:ln w="9525">
            <a:noFill/>
            <a:miter lim="800000"/>
            <a:headEnd/>
            <a:tailEnd/>
          </a:ln>
        </p:spPr>
      </p:pic>
      <p:pic>
        <p:nvPicPr>
          <p:cNvPr id="12" name="Picture 11" descr="C:\Users\TOHIBA\Desktop\Ind Photos\160812104540.jpg"/>
          <p:cNvPicPr/>
          <p:nvPr/>
        </p:nvPicPr>
        <p:blipFill>
          <a:blip r:embed="rId5" cstate="print"/>
          <a:srcRect/>
          <a:stretch>
            <a:fillRect/>
          </a:stretch>
        </p:blipFill>
        <p:spPr bwMode="auto">
          <a:xfrm>
            <a:off x="3269511" y="1857364"/>
            <a:ext cx="2604977" cy="2354448"/>
          </a:xfrm>
          <a:prstGeom prst="rect">
            <a:avLst/>
          </a:prstGeom>
          <a:noFill/>
          <a:ln w="9525">
            <a:noFill/>
            <a:miter lim="800000"/>
            <a:headEnd/>
            <a:tailEnd/>
          </a:ln>
        </p:spPr>
      </p:pic>
      <p:pic>
        <p:nvPicPr>
          <p:cNvPr id="13" name="Picture 12" descr="C:\Users\TOHIBA\Desktop\Ind Photos\160812124542.jpg"/>
          <p:cNvPicPr/>
          <p:nvPr/>
        </p:nvPicPr>
        <p:blipFill>
          <a:blip r:embed="rId6" cstate="print"/>
          <a:srcRect/>
          <a:stretch>
            <a:fillRect/>
          </a:stretch>
        </p:blipFill>
        <p:spPr bwMode="auto">
          <a:xfrm>
            <a:off x="214282" y="3714753"/>
            <a:ext cx="2786082" cy="2143139"/>
          </a:xfrm>
          <a:prstGeom prst="rect">
            <a:avLst/>
          </a:prstGeom>
          <a:noFill/>
          <a:ln w="9525">
            <a:noFill/>
            <a:miter lim="800000"/>
            <a:headEnd/>
            <a:tailEnd/>
          </a:ln>
        </p:spPr>
      </p:pic>
    </p:spTree>
    <p:extLst>
      <p:ext uri="{BB962C8B-B14F-4D97-AF65-F5344CB8AC3E}">
        <p14:creationId xmlns="" xmlns:p14="http://schemas.microsoft.com/office/powerpoint/2010/main" val="54057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66843"/>
            <a:ext cx="8686800" cy="2554545"/>
          </a:xfrm>
          <a:prstGeom prst="rect">
            <a:avLst/>
          </a:prstGeom>
        </p:spPr>
        <p:txBody>
          <a:bodyPr wrap="square">
            <a:spAutoFit/>
          </a:bodyPr>
          <a:lstStyle/>
          <a:p>
            <a:pPr lvl="0" algn="just">
              <a:spcBef>
                <a:spcPct val="20000"/>
              </a:spcBef>
              <a:buClr>
                <a:srgbClr val="FF0000"/>
              </a:buClr>
            </a:pPr>
            <a:r>
              <a:rPr lang="en-US" sz="3200" dirty="0">
                <a:solidFill>
                  <a:prstClr val="black"/>
                </a:solidFill>
                <a:latin typeface="Gungsuh" panose="02030600000101010101" pitchFamily="18" charset="-127"/>
                <a:ea typeface="Gungsuh" panose="02030600000101010101" pitchFamily="18" charset="-127"/>
                <a:cs typeface="Arial" pitchFamily="34" charset="0"/>
              </a:rPr>
              <a:t>In order to educate the public on the importance of having their names registered in the electoral roll, Voters’ Day was celebrated island-wide on</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9000" y="3271157"/>
            <a:ext cx="2819401" cy="2878139"/>
          </a:xfrm>
          <a:prstGeom prst="rect">
            <a:avLst/>
          </a:prstGeom>
        </p:spPr>
      </p:pic>
    </p:spTree>
    <p:extLst>
      <p:ext uri="{BB962C8B-B14F-4D97-AF65-F5344CB8AC3E}">
        <p14:creationId xmlns="" xmlns:p14="http://schemas.microsoft.com/office/powerpoint/2010/main" val="384086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48" y="1143000"/>
            <a:ext cx="8686800" cy="4525963"/>
          </a:xfrm>
        </p:spPr>
        <p:txBody>
          <a:bodyPr>
            <a:normAutofit/>
          </a:bodyPr>
          <a:lstStyle/>
          <a:p>
            <a:pPr lvl="1">
              <a:buClr>
                <a:srgbClr val="7030A0"/>
              </a:buClr>
              <a:buFont typeface="Wingdings" pitchFamily="2" charset="2"/>
              <a:buChar char="Ø"/>
            </a:pPr>
            <a:r>
              <a:rPr lang="en-US" dirty="0" smtClean="0">
                <a:solidFill>
                  <a:schemeClr val="tx1"/>
                </a:solidFill>
                <a:latin typeface="Gungsuh" panose="02030600000101010101" pitchFamily="18" charset="-127"/>
                <a:ea typeface="Gungsuh" panose="02030600000101010101" pitchFamily="18" charset="-127"/>
                <a:cs typeface="Arial" pitchFamily="34" charset="0"/>
              </a:rPr>
              <a:t>Registration of Electors Act No. 44 of 1980 </a:t>
            </a:r>
          </a:p>
          <a:p>
            <a:pPr marL="457200" lvl="1" indent="0">
              <a:buClr>
                <a:srgbClr val="7030A0"/>
              </a:buClr>
              <a:buNone/>
            </a:pPr>
            <a:endParaRPr lang="en-US" sz="1600" dirty="0" smtClean="0">
              <a:solidFill>
                <a:schemeClr val="tx1"/>
              </a:solidFill>
              <a:latin typeface="Gungsuh" panose="02030600000101010101" pitchFamily="18" charset="-127"/>
              <a:ea typeface="Gungsuh" panose="02030600000101010101" pitchFamily="18" charset="-127"/>
              <a:cs typeface="Arial" pitchFamily="34" charset="0"/>
            </a:endParaRPr>
          </a:p>
          <a:p>
            <a:pPr lvl="1">
              <a:buClr>
                <a:srgbClr val="7030A0"/>
              </a:buClr>
              <a:buFont typeface="Wingdings" pitchFamily="2" charset="2"/>
              <a:buChar char="Ø"/>
            </a:pPr>
            <a:r>
              <a:rPr lang="en-US" dirty="0" smtClean="0">
                <a:solidFill>
                  <a:schemeClr val="tx1"/>
                </a:solidFill>
                <a:latin typeface="Gungsuh" panose="02030600000101010101" pitchFamily="18" charset="-127"/>
                <a:ea typeface="Gungsuh" panose="02030600000101010101" pitchFamily="18" charset="-127"/>
                <a:cs typeface="Arial" pitchFamily="34" charset="0"/>
              </a:rPr>
              <a:t>Registering Officer</a:t>
            </a:r>
          </a:p>
          <a:p>
            <a:pPr lvl="2">
              <a:buClr>
                <a:srgbClr val="0070C0"/>
              </a:buClr>
              <a:buFont typeface="Wingdings" pitchFamily="2" charset="2"/>
              <a:buChar char="§"/>
            </a:pPr>
            <a:r>
              <a:rPr lang="en-US" dirty="0" smtClean="0">
                <a:solidFill>
                  <a:schemeClr val="tx1"/>
                </a:solidFill>
                <a:latin typeface="Gungsuh" panose="02030600000101010101" pitchFamily="18" charset="-127"/>
                <a:ea typeface="Gungsuh" panose="02030600000101010101" pitchFamily="18" charset="-127"/>
                <a:cs typeface="Arial" pitchFamily="34" charset="0"/>
              </a:rPr>
              <a:t>Government Agent/ District Secretary</a:t>
            </a:r>
          </a:p>
          <a:p>
            <a:pPr marL="914400" lvl="2" indent="0">
              <a:buClr>
                <a:srgbClr val="0070C0"/>
              </a:buClr>
              <a:buNone/>
            </a:pPr>
            <a:endParaRPr lang="en-US" sz="1100" dirty="0" smtClean="0">
              <a:solidFill>
                <a:schemeClr val="tx1"/>
              </a:solidFill>
              <a:latin typeface="Gungsuh" panose="02030600000101010101" pitchFamily="18" charset="-127"/>
              <a:ea typeface="Gungsuh" panose="02030600000101010101" pitchFamily="18" charset="-127"/>
              <a:cs typeface="Arial" pitchFamily="34" charset="0"/>
            </a:endParaRPr>
          </a:p>
          <a:p>
            <a:pPr marL="914400" lvl="2" indent="0">
              <a:buClr>
                <a:srgbClr val="0070C0"/>
              </a:buClr>
              <a:buNone/>
            </a:pPr>
            <a:endParaRPr lang="en-US" sz="1200" dirty="0" smtClean="0">
              <a:solidFill>
                <a:schemeClr val="tx1"/>
              </a:solidFill>
              <a:latin typeface="Gungsuh" panose="02030600000101010101" pitchFamily="18" charset="-127"/>
              <a:ea typeface="Gungsuh" panose="02030600000101010101" pitchFamily="18" charset="-127"/>
              <a:cs typeface="Arial" pitchFamily="34" charset="0"/>
            </a:endParaRPr>
          </a:p>
          <a:p>
            <a:pPr lvl="1">
              <a:buClr>
                <a:srgbClr val="7030A0"/>
              </a:buClr>
              <a:buFont typeface="Wingdings" pitchFamily="2" charset="2"/>
              <a:buChar char="Ø"/>
            </a:pPr>
            <a:r>
              <a:rPr lang="en-US" dirty="0" smtClean="0">
                <a:solidFill>
                  <a:schemeClr val="tx1"/>
                </a:solidFill>
                <a:latin typeface="Gungsuh" panose="02030600000101010101" pitchFamily="18" charset="-127"/>
                <a:ea typeface="Gungsuh" panose="02030600000101010101" pitchFamily="18" charset="-127"/>
                <a:cs typeface="Arial" pitchFamily="34" charset="0"/>
              </a:rPr>
              <a:t>Enumerators</a:t>
            </a:r>
          </a:p>
          <a:p>
            <a:pPr lvl="2">
              <a:buClr>
                <a:srgbClr val="0070C0"/>
              </a:buClr>
              <a:buFont typeface="Wingdings" pitchFamily="2" charset="2"/>
              <a:buChar char="§"/>
            </a:pPr>
            <a:r>
              <a:rPr lang="en-US" dirty="0" err="1" smtClean="0">
                <a:solidFill>
                  <a:schemeClr val="tx1"/>
                </a:solidFill>
                <a:latin typeface="Gungsuh" panose="02030600000101010101" pitchFamily="18" charset="-127"/>
                <a:ea typeface="Gungsuh" panose="02030600000101010101" pitchFamily="18" charset="-127"/>
                <a:cs typeface="Arial" pitchFamily="34" charset="0"/>
              </a:rPr>
              <a:t>Grama</a:t>
            </a:r>
            <a:r>
              <a:rPr lang="en-US" dirty="0" smtClean="0">
                <a:solidFill>
                  <a:schemeClr val="tx1"/>
                </a:solidFill>
                <a:latin typeface="Gungsuh" panose="02030600000101010101" pitchFamily="18" charset="-127"/>
                <a:ea typeface="Gungsuh" panose="02030600000101010101" pitchFamily="18" charset="-127"/>
                <a:cs typeface="Arial" pitchFamily="34" charset="0"/>
              </a:rPr>
              <a:t> </a:t>
            </a:r>
            <a:r>
              <a:rPr lang="en-US" dirty="0" err="1" smtClean="0">
                <a:solidFill>
                  <a:schemeClr val="tx1"/>
                </a:solidFill>
                <a:latin typeface="Gungsuh" panose="02030600000101010101" pitchFamily="18" charset="-127"/>
                <a:ea typeface="Gungsuh" panose="02030600000101010101" pitchFamily="18" charset="-127"/>
                <a:cs typeface="Arial" pitchFamily="34" charset="0"/>
              </a:rPr>
              <a:t>Niladhari</a:t>
            </a:r>
            <a:r>
              <a:rPr lang="en-US" dirty="0" smtClean="0">
                <a:solidFill>
                  <a:schemeClr val="tx1"/>
                </a:solidFill>
                <a:latin typeface="Gungsuh" panose="02030600000101010101" pitchFamily="18" charset="-127"/>
                <a:ea typeface="Gungsuh" panose="02030600000101010101" pitchFamily="18" charset="-127"/>
                <a:cs typeface="Arial" pitchFamily="34" charset="0"/>
              </a:rPr>
              <a:t>/ Village Headman </a:t>
            </a:r>
          </a:p>
          <a:p>
            <a:pPr marL="914400" lvl="2" indent="0">
              <a:buClr>
                <a:srgbClr val="0070C0"/>
              </a:buClr>
              <a:buNone/>
            </a:pPr>
            <a:endParaRPr lang="en-US" dirty="0" smtClean="0">
              <a:solidFill>
                <a:schemeClr val="tx1"/>
              </a:solidFill>
              <a:latin typeface="Gungsuh" panose="02030600000101010101" pitchFamily="18" charset="-127"/>
              <a:ea typeface="Gungsuh" panose="02030600000101010101" pitchFamily="18" charset="-127"/>
              <a:cs typeface="Arial" pitchFamily="34" charset="0"/>
            </a:endParaRPr>
          </a:p>
        </p:txBody>
      </p:sp>
      <p:sp>
        <p:nvSpPr>
          <p:cNvPr id="4" name="Slide Number Placeholder 3"/>
          <p:cNvSpPr>
            <a:spLocks noGrp="1"/>
          </p:cNvSpPr>
          <p:nvPr>
            <p:ph type="sldNum" sz="quarter" idx="12"/>
          </p:nvPr>
        </p:nvSpPr>
        <p:spPr>
          <a:xfrm>
            <a:off x="6858000" y="5864906"/>
            <a:ext cx="2133600" cy="365125"/>
          </a:xfrm>
        </p:spPr>
        <p:txBody>
          <a:bodyPr/>
          <a:lstStyle/>
          <a:p>
            <a:fld id="{946A723A-D1E3-4FCD-AE56-6DA5F0B5A362}" type="slidenum">
              <a:rPr lang="en-US" smtClean="0"/>
              <a:pPr/>
              <a:t>16</a:t>
            </a:fld>
            <a:endParaRPr lang="en-US"/>
          </a:p>
        </p:txBody>
      </p:sp>
      <p:sp>
        <p:nvSpPr>
          <p:cNvPr id="6" name="TextBox 5"/>
          <p:cNvSpPr txBox="1"/>
          <p:nvPr/>
        </p:nvSpPr>
        <p:spPr>
          <a:xfrm>
            <a:off x="76200" y="0"/>
            <a:ext cx="4624984" cy="954107"/>
          </a:xfrm>
          <a:prstGeom prst="rect">
            <a:avLst/>
          </a:prstGeom>
          <a:noFill/>
        </p:spPr>
        <p:txBody>
          <a:bodyPr wrap="none" rtlCol="0">
            <a:spAutoFit/>
          </a:bodyPr>
          <a:lstStyle/>
          <a:p>
            <a:r>
              <a:rPr lang="en-US" sz="2800" b="1" dirty="0" smtClean="0">
                <a:solidFill>
                  <a:schemeClr val="bg1"/>
                </a:solidFill>
                <a:latin typeface="Gungsuh" panose="02030600000101010101" pitchFamily="18" charset="-127"/>
                <a:ea typeface="Gungsuh" panose="02030600000101010101" pitchFamily="18" charset="-127"/>
              </a:rPr>
              <a:t>Legal </a:t>
            </a:r>
            <a:r>
              <a:rPr lang="en-US" sz="2800" b="1" dirty="0">
                <a:solidFill>
                  <a:schemeClr val="bg1"/>
                </a:solidFill>
                <a:latin typeface="Gungsuh" panose="02030600000101010101" pitchFamily="18" charset="-127"/>
                <a:ea typeface="Gungsuh" panose="02030600000101010101" pitchFamily="18" charset="-127"/>
              </a:rPr>
              <a:t>Basis of </a:t>
            </a:r>
            <a:endParaRPr lang="en-US" sz="2800" b="1" dirty="0" smtClean="0">
              <a:solidFill>
                <a:schemeClr val="bg1"/>
              </a:solidFill>
              <a:latin typeface="Gungsuh" panose="02030600000101010101" pitchFamily="18" charset="-127"/>
              <a:ea typeface="Gungsuh" panose="02030600000101010101" pitchFamily="18" charset="-127"/>
            </a:endParaRPr>
          </a:p>
          <a:p>
            <a:r>
              <a:rPr lang="en-US" sz="2800" b="1" dirty="0" smtClean="0">
                <a:solidFill>
                  <a:schemeClr val="bg1"/>
                </a:solidFill>
                <a:latin typeface="Gungsuh" panose="02030600000101010101" pitchFamily="18" charset="-127"/>
                <a:ea typeface="Gungsuh" panose="02030600000101010101" pitchFamily="18" charset="-127"/>
              </a:rPr>
              <a:t>Registration </a:t>
            </a:r>
            <a:r>
              <a:rPr lang="en-US" sz="2800" b="1" dirty="0">
                <a:solidFill>
                  <a:schemeClr val="bg1"/>
                </a:solidFill>
                <a:latin typeface="Gungsuh" panose="02030600000101010101" pitchFamily="18" charset="-127"/>
                <a:ea typeface="Gungsuh" panose="02030600000101010101" pitchFamily="18" charset="-127"/>
              </a:rPr>
              <a:t>of Voters</a:t>
            </a:r>
          </a:p>
        </p:txBody>
      </p:sp>
    </p:spTree>
    <p:extLst>
      <p:ext uri="{BB962C8B-B14F-4D97-AF65-F5344CB8AC3E}">
        <p14:creationId xmlns="" xmlns:p14="http://schemas.microsoft.com/office/powerpoint/2010/main" val="301113802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5807075"/>
            <a:ext cx="2133600" cy="365125"/>
          </a:xfrm>
        </p:spPr>
        <p:txBody>
          <a:bodyPr/>
          <a:lstStyle/>
          <a:p>
            <a:fld id="{946A723A-D1E3-4FCD-AE56-6DA5F0B5A362}" type="slidenum">
              <a:rPr lang="en-US" smtClean="0"/>
              <a:pPr/>
              <a:t>17</a:t>
            </a:fld>
            <a:endParaRPr lang="en-US" dirty="0"/>
          </a:p>
        </p:txBody>
      </p:sp>
      <p:sp>
        <p:nvSpPr>
          <p:cNvPr id="8" name="Content Placeholder 2"/>
          <p:cNvSpPr txBox="1">
            <a:spLocks/>
          </p:cNvSpPr>
          <p:nvPr/>
        </p:nvSpPr>
        <p:spPr>
          <a:xfrm>
            <a:off x="609601" y="1000108"/>
            <a:ext cx="7848600" cy="5429288"/>
          </a:xfrm>
          <a:prstGeom prst="rect">
            <a:avLst/>
          </a:prstGeom>
        </p:spPr>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buClr>
                <a:srgbClr val="FF0000"/>
              </a:buClr>
              <a:buFont typeface="Wingdings 2" pitchFamily="18" charset="2"/>
              <a:buChar char=""/>
            </a:pPr>
            <a:r>
              <a:rPr lang="en-US" dirty="0" smtClean="0">
                <a:solidFill>
                  <a:schemeClr val="tx1"/>
                </a:solidFill>
                <a:latin typeface="Gungsuh" pitchFamily="18" charset="-127"/>
                <a:ea typeface="Gungsuh" pitchFamily="18" charset="-127"/>
                <a:cs typeface="Arial" pitchFamily="34" charset="0"/>
              </a:rPr>
              <a:t>Must be a citizen of Sri Lanka.</a:t>
            </a:r>
          </a:p>
          <a:p>
            <a:pPr marL="0" indent="0" algn="just">
              <a:buClr>
                <a:srgbClr val="FF0000"/>
              </a:buClr>
              <a:buNone/>
            </a:pPr>
            <a:endParaRPr lang="en-US" sz="1600" dirty="0" smtClean="0">
              <a:solidFill>
                <a:schemeClr val="tx1"/>
              </a:solidFill>
              <a:latin typeface="Gungsuh" pitchFamily="18" charset="-127"/>
              <a:ea typeface="Gungsuh" pitchFamily="18" charset="-127"/>
              <a:cs typeface="Arial" pitchFamily="34" charset="0"/>
            </a:endParaRPr>
          </a:p>
          <a:p>
            <a:pPr algn="just">
              <a:buClr>
                <a:srgbClr val="FF0000"/>
              </a:buClr>
              <a:buFont typeface="Wingdings 2" pitchFamily="18" charset="2"/>
              <a:buChar char=""/>
            </a:pPr>
            <a:r>
              <a:rPr lang="en-US" dirty="0" smtClean="0">
                <a:solidFill>
                  <a:schemeClr val="tx1"/>
                </a:solidFill>
                <a:latin typeface="Gungsuh" pitchFamily="18" charset="-127"/>
                <a:ea typeface="Gungsuh" pitchFamily="18" charset="-127"/>
                <a:cs typeface="Arial" pitchFamily="34" charset="0"/>
              </a:rPr>
              <a:t>Must have attained the age of 18 years on the qualifying date.</a:t>
            </a:r>
          </a:p>
          <a:p>
            <a:pPr marL="0" indent="0" algn="just">
              <a:buClr>
                <a:srgbClr val="FF0000"/>
              </a:buClr>
              <a:buNone/>
            </a:pPr>
            <a:endParaRPr lang="en-US" sz="1600" dirty="0" smtClean="0">
              <a:solidFill>
                <a:schemeClr val="tx1"/>
              </a:solidFill>
              <a:latin typeface="Gungsuh" pitchFamily="18" charset="-127"/>
              <a:ea typeface="Gungsuh" pitchFamily="18" charset="-127"/>
              <a:cs typeface="Arial" pitchFamily="34" charset="0"/>
            </a:endParaRPr>
          </a:p>
          <a:p>
            <a:pPr algn="just">
              <a:buClr>
                <a:srgbClr val="FF0000"/>
              </a:buClr>
              <a:buFont typeface="Wingdings 2" pitchFamily="18" charset="2"/>
              <a:buChar char=""/>
            </a:pPr>
            <a:r>
              <a:rPr lang="en-US" dirty="0" smtClean="0">
                <a:solidFill>
                  <a:schemeClr val="tx1"/>
                </a:solidFill>
                <a:latin typeface="Gungsuh" pitchFamily="18" charset="-127"/>
                <a:ea typeface="Gungsuh" pitchFamily="18" charset="-127"/>
                <a:cs typeface="Arial" pitchFamily="34" charset="0"/>
              </a:rPr>
              <a:t>Must be an ordinary resident of the relevant address. </a:t>
            </a:r>
          </a:p>
          <a:p>
            <a:pPr algn="just">
              <a:buClr>
                <a:srgbClr val="FF0000"/>
              </a:buClr>
              <a:buFont typeface="Wingdings 2" pitchFamily="18" charset="2"/>
              <a:buChar char=""/>
            </a:pPr>
            <a:endParaRPr lang="en-US" sz="2200" dirty="0" smtClean="0">
              <a:solidFill>
                <a:schemeClr val="tx1"/>
              </a:solidFill>
              <a:latin typeface="Gungsuh" pitchFamily="18" charset="-127"/>
              <a:ea typeface="Gungsuh" pitchFamily="18" charset="-127"/>
              <a:cs typeface="Arial" pitchFamily="34" charset="0"/>
            </a:endParaRPr>
          </a:p>
          <a:p>
            <a:pPr algn="just">
              <a:buClr>
                <a:srgbClr val="FF0000"/>
              </a:buClr>
              <a:buFont typeface="Wingdings 2" pitchFamily="18" charset="2"/>
              <a:buChar char=""/>
            </a:pPr>
            <a:r>
              <a:rPr lang="en-US" dirty="0">
                <a:solidFill>
                  <a:schemeClr val="tx1"/>
                </a:solidFill>
                <a:latin typeface="Gungsuh" pitchFamily="18" charset="-127"/>
                <a:ea typeface="Gungsuh" pitchFamily="18" charset="-127"/>
                <a:cs typeface="Arial" pitchFamily="34" charset="0"/>
              </a:rPr>
              <a:t>Must not have found or declared to be of unsound mind under any law in force</a:t>
            </a:r>
            <a:r>
              <a:rPr lang="en-US" dirty="0" smtClean="0">
                <a:solidFill>
                  <a:schemeClr val="tx1"/>
                </a:solidFill>
                <a:latin typeface="Gungsuh" pitchFamily="18" charset="-127"/>
                <a:ea typeface="Gungsuh" pitchFamily="18" charset="-127"/>
                <a:cs typeface="Arial" pitchFamily="34" charset="0"/>
              </a:rPr>
              <a:t>.</a:t>
            </a:r>
          </a:p>
          <a:p>
            <a:pPr algn="just">
              <a:buClr>
                <a:srgbClr val="FF0000"/>
              </a:buClr>
              <a:buFont typeface="Wingdings 2" pitchFamily="18" charset="2"/>
              <a:buChar char=""/>
            </a:pPr>
            <a:r>
              <a:rPr lang="en-US" dirty="0" smtClean="0">
                <a:solidFill>
                  <a:schemeClr val="tx1"/>
                </a:solidFill>
                <a:latin typeface="Gungsuh" pitchFamily="18" charset="-127"/>
                <a:ea typeface="Gungsuh" pitchFamily="18" charset="-127"/>
                <a:cs typeface="Arial" pitchFamily="34" charset="0"/>
              </a:rPr>
              <a:t>Must not have been serving or not served imprisonment during the immediate presiding seven years.</a:t>
            </a:r>
          </a:p>
          <a:p>
            <a:pPr algn="just">
              <a:buClr>
                <a:srgbClr val="FF0000"/>
              </a:buClr>
              <a:buFont typeface="Wingdings 2" pitchFamily="18" charset="2"/>
              <a:buChar char=""/>
            </a:pPr>
            <a:endParaRPr lang="en-US" dirty="0">
              <a:solidFill>
                <a:schemeClr val="tx1"/>
              </a:solidFill>
              <a:latin typeface="Gungsuh" panose="02030600000101010101" pitchFamily="18" charset="-127"/>
              <a:ea typeface="Gungsuh" panose="02030600000101010101" pitchFamily="18" charset="-127"/>
              <a:cs typeface="Arial" pitchFamily="34" charset="0"/>
            </a:endParaRPr>
          </a:p>
          <a:p>
            <a:pPr marL="0" indent="0" algn="just">
              <a:buClr>
                <a:srgbClr val="FF0000"/>
              </a:buClr>
              <a:buNone/>
            </a:pPr>
            <a:endParaRPr lang="en-US" dirty="0" smtClean="0">
              <a:solidFill>
                <a:schemeClr val="tx1"/>
              </a:solidFill>
              <a:latin typeface="Gungsuh" panose="02030600000101010101" pitchFamily="18" charset="-127"/>
              <a:ea typeface="Gungsuh" panose="02030600000101010101" pitchFamily="18" charset="-127"/>
              <a:cs typeface="Arial" pitchFamily="34" charset="0"/>
            </a:endParaRPr>
          </a:p>
        </p:txBody>
      </p:sp>
      <p:sp>
        <p:nvSpPr>
          <p:cNvPr id="7" name="TextBox 6"/>
          <p:cNvSpPr txBox="1"/>
          <p:nvPr/>
        </p:nvSpPr>
        <p:spPr>
          <a:xfrm>
            <a:off x="76200" y="0"/>
            <a:ext cx="3860352" cy="954107"/>
          </a:xfrm>
          <a:prstGeom prst="rect">
            <a:avLst/>
          </a:prstGeom>
          <a:noFill/>
        </p:spPr>
        <p:txBody>
          <a:bodyPr wrap="none" rtlCol="0">
            <a:spAutoFit/>
          </a:bodyPr>
          <a:lstStyle/>
          <a:p>
            <a:r>
              <a:rPr lang="en-US" sz="2800" b="1" dirty="0" smtClean="0">
                <a:solidFill>
                  <a:schemeClr val="bg1"/>
                </a:solidFill>
                <a:latin typeface="Gungsuh" panose="02030600000101010101" pitchFamily="18" charset="-127"/>
                <a:ea typeface="Gungsuh" panose="02030600000101010101" pitchFamily="18" charset="-127"/>
              </a:rPr>
              <a:t>Eligibility </a:t>
            </a:r>
            <a:r>
              <a:rPr lang="en-US" sz="2800" b="1" dirty="0">
                <a:solidFill>
                  <a:schemeClr val="bg1"/>
                </a:solidFill>
                <a:latin typeface="Gungsuh" panose="02030600000101010101" pitchFamily="18" charset="-127"/>
                <a:ea typeface="Gungsuh" panose="02030600000101010101" pitchFamily="18" charset="-127"/>
              </a:rPr>
              <a:t>to be a </a:t>
            </a:r>
            <a:endParaRPr lang="en-US" sz="2800" b="1" dirty="0" smtClean="0">
              <a:solidFill>
                <a:schemeClr val="bg1"/>
              </a:solidFill>
              <a:latin typeface="Gungsuh" panose="02030600000101010101" pitchFamily="18" charset="-127"/>
              <a:ea typeface="Gungsuh" panose="02030600000101010101" pitchFamily="18" charset="-127"/>
            </a:endParaRPr>
          </a:p>
          <a:p>
            <a:r>
              <a:rPr lang="en-US" sz="2800" b="1" dirty="0" smtClean="0">
                <a:solidFill>
                  <a:schemeClr val="bg1"/>
                </a:solidFill>
                <a:latin typeface="Gungsuh" panose="02030600000101010101" pitchFamily="18" charset="-127"/>
                <a:ea typeface="Gungsuh" panose="02030600000101010101" pitchFamily="18" charset="-127"/>
              </a:rPr>
              <a:t>voter </a:t>
            </a:r>
            <a:r>
              <a:rPr lang="en-US" sz="2800" b="1" dirty="0">
                <a:solidFill>
                  <a:schemeClr val="bg1"/>
                </a:solidFill>
                <a:latin typeface="Gungsuh" panose="02030600000101010101" pitchFamily="18" charset="-127"/>
                <a:ea typeface="Gungsuh" panose="02030600000101010101" pitchFamily="18" charset="-127"/>
              </a:rPr>
              <a:t>in Sri Lanka</a:t>
            </a:r>
          </a:p>
        </p:txBody>
      </p:sp>
    </p:spTree>
    <p:extLst>
      <p:ext uri="{BB962C8B-B14F-4D97-AF65-F5344CB8AC3E}">
        <p14:creationId xmlns="" xmlns:p14="http://schemas.microsoft.com/office/powerpoint/2010/main" val="2408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blinds(horizontal)">
                                      <p:cBhvr>
                                        <p:cTn id="16" dur="500"/>
                                        <p:tgtEl>
                                          <p:spTgt spid="8">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blinds(horizontal)">
                                      <p:cBhvr>
                                        <p:cTn id="1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62580"/>
            <a:ext cx="6662401" cy="830997"/>
          </a:xfrm>
          <a:prstGeom prst="rect">
            <a:avLst/>
          </a:prstGeom>
          <a:noFill/>
        </p:spPr>
        <p:txBody>
          <a:bodyPr wrap="none" rtlCol="0">
            <a:spAutoFit/>
          </a:bodyPr>
          <a:lstStyle/>
          <a:p>
            <a:pPr lvl="0" fontAlgn="base">
              <a:spcBef>
                <a:spcPct val="0"/>
              </a:spcBef>
            </a:pPr>
            <a:r>
              <a:rPr lang="en-US" sz="4800" dirty="0" smtClean="0">
                <a:latin typeface="Gungsuh" panose="02030600000101010101" pitchFamily="18" charset="-127"/>
                <a:ea typeface="Gungsuh" panose="02030600000101010101" pitchFamily="18" charset="-127"/>
                <a:cs typeface="Arial" charset="0"/>
              </a:rPr>
              <a:t>Voter Registration</a:t>
            </a:r>
            <a:endParaRPr lang="en-US" sz="4800" dirty="0">
              <a:latin typeface="Gungsuh" panose="02030600000101010101" pitchFamily="18" charset="-127"/>
              <a:ea typeface="Gungsuh" panose="02030600000101010101" pitchFamily="18" charset="-127"/>
              <a:cs typeface="Arial" charset="0"/>
            </a:endParaRPr>
          </a:p>
        </p:txBody>
      </p:sp>
      <p:graphicFrame>
        <p:nvGraphicFramePr>
          <p:cNvPr id="3" name="Diagram 2"/>
          <p:cNvGraphicFramePr/>
          <p:nvPr>
            <p:extLst>
              <p:ext uri="{D42A27DB-BD31-4B8C-83A1-F6EECF244321}">
                <p14:modId xmlns="" xmlns:p14="http://schemas.microsoft.com/office/powerpoint/2010/main" val="3067174534"/>
              </p:ext>
            </p:extLst>
          </p:nvPr>
        </p:nvGraphicFramePr>
        <p:xfrm>
          <a:off x="228600" y="9144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91829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3403"/>
            <a:ext cx="4150495" cy="830997"/>
          </a:xfrm>
          <a:prstGeom prst="rect">
            <a:avLst/>
          </a:prstGeom>
          <a:noFill/>
        </p:spPr>
        <p:txBody>
          <a:bodyPr wrap="none" rtlCol="0">
            <a:spAutoFit/>
          </a:bodyPr>
          <a:lstStyle/>
          <a:p>
            <a:r>
              <a:rPr lang="en-US" sz="4800" b="1" dirty="0" smtClean="0">
                <a:solidFill>
                  <a:schemeClr val="bg1"/>
                </a:solidFill>
                <a:latin typeface="Gungsuh" panose="02030600000101010101" pitchFamily="18" charset="-127"/>
                <a:ea typeface="Gungsuh" panose="02030600000101010101" pitchFamily="18" charset="-127"/>
              </a:rPr>
              <a:t>E- Services</a:t>
            </a:r>
            <a:endParaRPr lang="en-US" sz="4800" b="1" dirty="0">
              <a:solidFill>
                <a:schemeClr val="bg1"/>
              </a:solidFill>
              <a:latin typeface="Gungsuh" panose="02030600000101010101" pitchFamily="18" charset="-127"/>
              <a:ea typeface="Gungsuh" panose="02030600000101010101" pitchFamily="18" charset="-127"/>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2000" y="1843290"/>
            <a:ext cx="7696200" cy="4485104"/>
          </a:xfrm>
          <a:prstGeom prst="rect">
            <a:avLst/>
          </a:prstGeom>
        </p:spPr>
      </p:pic>
    </p:spTree>
    <p:extLst>
      <p:ext uri="{BB962C8B-B14F-4D97-AF65-F5344CB8AC3E}">
        <p14:creationId xmlns="" xmlns:p14="http://schemas.microsoft.com/office/powerpoint/2010/main" val="66797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36423"/>
            <a:ext cx="8229600" cy="4572000"/>
          </a:xfrm>
        </p:spPr>
        <p:txBody>
          <a:bodyPr>
            <a:noAutofit/>
          </a:bodyPr>
          <a:lstStyle/>
          <a:p>
            <a:pPr algn="just">
              <a:lnSpc>
                <a:spcPct val="120000"/>
              </a:lnSpc>
              <a:buClr>
                <a:srgbClr val="FF0000"/>
              </a:buClr>
              <a:buSzPct val="100000"/>
              <a:buFont typeface="Wingdings" pitchFamily="2" charset="2"/>
              <a:buChar char="Ø"/>
            </a:pPr>
            <a:endParaRPr lang="en-US" sz="2800" dirty="0" smtClean="0">
              <a:solidFill>
                <a:schemeClr val="tx1"/>
              </a:solidFill>
              <a:latin typeface="Gungsuh" panose="02030600000101010101" pitchFamily="18" charset="-127"/>
              <a:ea typeface="Gungsuh" panose="02030600000101010101" pitchFamily="18" charset="-127"/>
              <a:cs typeface="Arial" pitchFamily="34" charset="0"/>
            </a:endParaRPr>
          </a:p>
          <a:p>
            <a:pPr algn="just">
              <a:lnSpc>
                <a:spcPct val="120000"/>
              </a:lnSpc>
              <a:buClr>
                <a:srgbClr val="FF0000"/>
              </a:buClr>
              <a:buSzPct val="100000"/>
              <a:buFont typeface="Wingdings" pitchFamily="2" charset="2"/>
              <a:buChar char="Ø"/>
            </a:pPr>
            <a:endParaRPr lang="en-US" sz="2800" dirty="0" smtClean="0">
              <a:solidFill>
                <a:schemeClr val="tx1"/>
              </a:solidFill>
              <a:latin typeface="Gungsuh" panose="02030600000101010101" pitchFamily="18" charset="-127"/>
              <a:ea typeface="Gungsuh" panose="02030600000101010101" pitchFamily="18" charset="-127"/>
              <a:cs typeface="Arial" pitchFamily="34" charset="0"/>
            </a:endParaRPr>
          </a:p>
        </p:txBody>
      </p:sp>
      <p:sp>
        <p:nvSpPr>
          <p:cNvPr id="14338" name="AutoShape 2"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0" name="AutoShape 4"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2" name="AutoShape 6"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4" name="AutoShape 8"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346" name="AutoShape 10" descr="http://upload.wikimedia.org/wikipedia/commons/1/11/Flag_of_Sri_Lanka.svg"/>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228600" y="4168676"/>
            <a:ext cx="3581400" cy="861774"/>
          </a:xfrm>
          <a:prstGeom prst="rect">
            <a:avLst/>
          </a:prstGeom>
          <a:noFill/>
        </p:spPr>
        <p:txBody>
          <a:bodyPr wrap="square" rtlCol="0">
            <a:spAutoFit/>
          </a:bodyPr>
          <a:lstStyle/>
          <a:p>
            <a:pPr algn="just">
              <a:buClr>
                <a:srgbClr val="FF0000"/>
              </a:buClr>
              <a:buSzPct val="100000"/>
              <a:buFont typeface="Wingdings" pitchFamily="2" charset="2"/>
              <a:buChar char="Ø"/>
            </a:pPr>
            <a:endParaRPr lang="en-US" sz="2500" dirty="0" smtClean="0">
              <a:latin typeface="Arial" pitchFamily="34" charset="0"/>
              <a:cs typeface="Arial" pitchFamily="34" charset="0"/>
            </a:endParaRPr>
          </a:p>
          <a:p>
            <a:pPr>
              <a:buClr>
                <a:srgbClr val="FF0000"/>
              </a:buClr>
            </a:pPr>
            <a:endParaRPr lang="en-US" sz="2500" dirty="0"/>
          </a:p>
        </p:txBody>
      </p:sp>
      <p:sp>
        <p:nvSpPr>
          <p:cNvPr id="14" name="TextBox 13"/>
          <p:cNvSpPr txBox="1"/>
          <p:nvPr/>
        </p:nvSpPr>
        <p:spPr>
          <a:xfrm>
            <a:off x="76200" y="0"/>
            <a:ext cx="2608406" cy="769441"/>
          </a:xfrm>
          <a:prstGeom prst="rect">
            <a:avLst/>
          </a:prstGeom>
          <a:noFill/>
        </p:spPr>
        <p:txBody>
          <a:bodyPr wrap="none" rtlCol="0">
            <a:spAutoFit/>
          </a:bodyPr>
          <a:lstStyle/>
          <a:p>
            <a:r>
              <a:rPr lang="en-US" sz="4400" b="1" dirty="0" smtClean="0">
                <a:solidFill>
                  <a:schemeClr val="bg1"/>
                </a:solidFill>
                <a:latin typeface="Gungsuh" panose="02030600000101010101" pitchFamily="18" charset="-127"/>
                <a:ea typeface="Gungsuh" panose="02030600000101010101" pitchFamily="18" charset="-127"/>
              </a:rPr>
              <a:t>Content</a:t>
            </a:r>
            <a:endParaRPr lang="en-US" sz="4400" b="1" dirty="0">
              <a:solidFill>
                <a:schemeClr val="bg1"/>
              </a:solidFill>
              <a:latin typeface="Gungsuh" panose="02030600000101010101" pitchFamily="18" charset="-127"/>
              <a:ea typeface="Gungsuh" panose="02030600000101010101" pitchFamily="18" charset="-127"/>
            </a:endParaRPr>
          </a:p>
        </p:txBody>
      </p:sp>
      <p:sp>
        <p:nvSpPr>
          <p:cNvPr id="15" name="Slide Number Placeholder 3"/>
          <p:cNvSpPr>
            <a:spLocks noGrp="1"/>
          </p:cNvSpPr>
          <p:nvPr>
            <p:ph type="sldNum" sz="quarter" idx="12"/>
          </p:nvPr>
        </p:nvSpPr>
        <p:spPr>
          <a:xfrm>
            <a:off x="6894286" y="5821362"/>
            <a:ext cx="2133600" cy="365125"/>
          </a:xfrm>
        </p:spPr>
        <p:txBody>
          <a:bodyPr/>
          <a:lstStyle/>
          <a:p>
            <a:r>
              <a:rPr lang="en-US" dirty="0" smtClean="0"/>
              <a:t>4</a:t>
            </a:r>
            <a:endParaRPr lang="en-US" dirty="0"/>
          </a:p>
        </p:txBody>
      </p:sp>
      <p:sp>
        <p:nvSpPr>
          <p:cNvPr id="11" name="Content Placeholder 2"/>
          <p:cNvSpPr txBox="1">
            <a:spLocks/>
          </p:cNvSpPr>
          <p:nvPr/>
        </p:nvSpPr>
        <p:spPr>
          <a:xfrm>
            <a:off x="161359" y="785794"/>
            <a:ext cx="8839200" cy="557216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Gungsuh" pitchFamily="18" charset="-127"/>
              <a:ea typeface="Gungsuh" pitchFamily="18" charset="-127"/>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Gungsuh" pitchFamily="18" charset="-127"/>
                <a:ea typeface="Gungsuh" pitchFamily="18" charset="-127"/>
              </a:rPr>
              <a:t>Introduction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Gungsuh" pitchFamily="18" charset="-127"/>
              <a:ea typeface="Gungsuh" pitchFamily="18" charset="-127"/>
            </a:endParaRPr>
          </a:p>
          <a:p>
            <a:pPr marL="342900" indent="-342900">
              <a:spcBef>
                <a:spcPct val="20000"/>
              </a:spcBef>
              <a:buFont typeface="Arial" pitchFamily="34" charset="0"/>
              <a:buChar char="•"/>
            </a:pPr>
            <a:r>
              <a:rPr lang="en-US" sz="2800" b="1" dirty="0" smtClean="0">
                <a:latin typeface="Gungsuh" pitchFamily="18" charset="-127"/>
                <a:ea typeface="Gungsuh" pitchFamily="18" charset="-127"/>
              </a:rPr>
              <a:t>Types of Educational Institutes in SL</a:t>
            </a:r>
          </a:p>
          <a:p>
            <a:pPr marL="342900" indent="-342900">
              <a:spcBef>
                <a:spcPct val="20000"/>
              </a:spcBef>
            </a:pPr>
            <a:endParaRPr lang="en-US" sz="2800" b="1" dirty="0" smtClean="0">
              <a:latin typeface="Gungsuh" pitchFamily="18" charset="-127"/>
              <a:ea typeface="Gungsuh" pitchFamily="18" charset="-127"/>
            </a:endParaRPr>
          </a:p>
          <a:p>
            <a:pPr marL="342900" indent="-342900">
              <a:spcBef>
                <a:spcPct val="20000"/>
              </a:spcBef>
              <a:buFont typeface="Arial" pitchFamily="34" charset="0"/>
              <a:buChar char="•"/>
            </a:pPr>
            <a:r>
              <a:rPr lang="en-US" sz="2800" b="1" dirty="0" smtClean="0">
                <a:latin typeface="Gungsuh" pitchFamily="18" charset="-127"/>
                <a:ea typeface="Gungsuh" pitchFamily="18" charset="-127"/>
              </a:rPr>
              <a:t>Electoral literacy in curricula</a:t>
            </a:r>
          </a:p>
          <a:p>
            <a:pPr marL="342900" indent="-342900">
              <a:spcBef>
                <a:spcPct val="20000"/>
              </a:spcBef>
            </a:pPr>
            <a:endParaRPr lang="en-US" sz="2800" b="1" dirty="0" smtClean="0">
              <a:latin typeface="Gungsuh" pitchFamily="18" charset="-127"/>
              <a:ea typeface="Gungsuh" pitchFamily="18" charset="-127"/>
            </a:endParaRPr>
          </a:p>
          <a:p>
            <a:pPr marL="342900" indent="-342900">
              <a:spcBef>
                <a:spcPct val="20000"/>
              </a:spcBef>
              <a:buFont typeface="Arial" pitchFamily="34" charset="0"/>
              <a:buChar char="•"/>
            </a:pPr>
            <a:r>
              <a:rPr lang="en-US" sz="2800" b="1" dirty="0" smtClean="0">
                <a:latin typeface="Gungsuh" pitchFamily="18" charset="-127"/>
                <a:ea typeface="Gungsuh" pitchFamily="18" charset="-127"/>
              </a:rPr>
              <a:t>Electoral literacy in Co- curricula</a:t>
            </a:r>
          </a:p>
          <a:p>
            <a:pPr marL="342900" indent="-342900">
              <a:spcBef>
                <a:spcPct val="20000"/>
              </a:spcBef>
              <a:buFont typeface="Arial" pitchFamily="34" charset="0"/>
              <a:buChar char="•"/>
            </a:pPr>
            <a:endParaRPr lang="en-US" sz="2800" b="1" dirty="0" smtClean="0">
              <a:latin typeface="Gungsuh" pitchFamily="18" charset="-127"/>
              <a:ea typeface="Gungsuh" pitchFamily="18" charset="-127"/>
            </a:endParaRPr>
          </a:p>
          <a:p>
            <a:pPr marL="342900" indent="-342900">
              <a:spcBef>
                <a:spcPct val="20000"/>
              </a:spcBef>
              <a:buFont typeface="Arial" pitchFamily="34" charset="0"/>
              <a:buChar char="•"/>
            </a:pPr>
            <a:r>
              <a:rPr lang="en-US" sz="2800" b="1" dirty="0" smtClean="0">
                <a:latin typeface="Gungsuh" pitchFamily="18" charset="-127"/>
                <a:ea typeface="Gungsuh" pitchFamily="18" charset="-127"/>
              </a:rPr>
              <a:t>Challenges</a:t>
            </a:r>
          </a:p>
          <a:p>
            <a:pPr marL="342900" indent="-342900">
              <a:spcBef>
                <a:spcPct val="20000"/>
              </a:spcBef>
            </a:pPr>
            <a:endParaRPr lang="en-US" sz="2800" b="1" dirty="0" smtClean="0">
              <a:latin typeface="Gungsuh" pitchFamily="18" charset="-127"/>
              <a:ea typeface="Gungsuh" pitchFamily="18" charset="-127"/>
            </a:endParaRPr>
          </a:p>
          <a:p>
            <a:pPr marL="342900" indent="-342900">
              <a:spcBef>
                <a:spcPct val="20000"/>
              </a:spcBef>
              <a:buFont typeface="Arial" pitchFamily="34" charset="0"/>
              <a:buChar char="•"/>
            </a:pPr>
            <a:endParaRPr lang="en-US" sz="2800" dirty="0" smtClean="0"/>
          </a:p>
          <a:p>
            <a:pPr marL="342900" indent="-342900">
              <a:spcBef>
                <a:spcPct val="20000"/>
              </a:spcBef>
              <a:buFont typeface="Arial" pitchFamily="34" charset="0"/>
              <a:buChar char="•"/>
            </a:pPr>
            <a:endParaRPr lang="en-US" sz="2800" dirty="0" smtClean="0"/>
          </a:p>
          <a:p>
            <a:pPr marL="342900" indent="-342900">
              <a:spcBef>
                <a:spcPct val="20000"/>
              </a:spcBef>
              <a:buFont typeface="Arial" pitchFamily="34" charset="0"/>
              <a:buChar char="•"/>
            </a:pP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1" i="0" u="none" strike="noStrike" kern="1200" cap="none" spc="0" normalizeH="0" baseline="0" noProof="0" dirty="0" smtClean="0">
              <a:ln>
                <a:noFill/>
              </a:ln>
              <a:solidFill>
                <a:schemeClr val="tx1"/>
              </a:solidFill>
              <a:effectLst/>
              <a:uLnTx/>
              <a:uFillTx/>
              <a:latin typeface="Gungsuh" panose="02030600000101010101" pitchFamily="18" charset="-127"/>
              <a:ea typeface="Gungsuh" panose="02030600000101010101" pitchFamily="18" charset="-127"/>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1" i="0" u="none" strike="noStrike" kern="1200" cap="none" spc="0" normalizeH="0" baseline="0" noProof="0" dirty="0">
              <a:ln>
                <a:noFill/>
              </a:ln>
              <a:solidFill>
                <a:schemeClr val="tx1"/>
              </a:solidFill>
              <a:effectLst/>
              <a:uLnTx/>
              <a:uFillTx/>
              <a:latin typeface="Gungsuh" panose="02030600000101010101" pitchFamily="18" charset="-127"/>
              <a:ea typeface="Gungsuh" panose="02030600000101010101" pitchFamily="18" charset="-127"/>
              <a:cs typeface="+mn-cs"/>
            </a:endParaRPr>
          </a:p>
        </p:txBody>
      </p:sp>
    </p:spTree>
    <p:extLst>
      <p:ext uri="{BB962C8B-B14F-4D97-AF65-F5344CB8AC3E}">
        <p14:creationId xmlns="" xmlns:p14="http://schemas.microsoft.com/office/powerpoint/2010/main" val="2842758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 y="1066800"/>
            <a:ext cx="8382000" cy="5103851"/>
          </a:xfrm>
          <a:prstGeom prst="rect">
            <a:avLst/>
          </a:prstGeom>
        </p:spPr>
      </p:pic>
    </p:spTree>
    <p:extLst>
      <p:ext uri="{BB962C8B-B14F-4D97-AF65-F5344CB8AC3E}">
        <p14:creationId xmlns="" xmlns:p14="http://schemas.microsoft.com/office/powerpoint/2010/main" val="315979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356350"/>
            <a:ext cx="2133600" cy="365125"/>
          </a:xfrm>
        </p:spPr>
        <p:txBody>
          <a:bodyPr/>
          <a:lstStyle/>
          <a:p>
            <a:fld id="{946A723A-D1E3-4FCD-AE56-6DA5F0B5A362}" type="slidenum">
              <a:rPr lang="en-US" smtClean="0"/>
              <a:pPr/>
              <a:t>21</a:t>
            </a:fld>
            <a:endParaRPr lang="en-US"/>
          </a:p>
        </p:txBody>
      </p:sp>
      <p:sp>
        <p:nvSpPr>
          <p:cNvPr id="3" name="TextBox 2"/>
          <p:cNvSpPr txBox="1"/>
          <p:nvPr/>
        </p:nvSpPr>
        <p:spPr>
          <a:xfrm>
            <a:off x="76200" y="83403"/>
            <a:ext cx="4386137" cy="830997"/>
          </a:xfrm>
          <a:prstGeom prst="rect">
            <a:avLst/>
          </a:prstGeom>
          <a:noFill/>
        </p:spPr>
        <p:txBody>
          <a:bodyPr wrap="none" rtlCol="0">
            <a:spAutoFit/>
          </a:bodyPr>
          <a:lstStyle/>
          <a:p>
            <a:r>
              <a:rPr lang="en-US" sz="4800" b="1" dirty="0" smtClean="0">
                <a:solidFill>
                  <a:schemeClr val="bg1"/>
                </a:solidFill>
                <a:latin typeface="Gungsuh" panose="02030600000101010101" pitchFamily="18" charset="-127"/>
                <a:ea typeface="Gungsuh" panose="02030600000101010101" pitchFamily="18" charset="-127"/>
              </a:rPr>
              <a:t>Social Media</a:t>
            </a:r>
            <a:endParaRPr lang="en-US" sz="4800" b="1" dirty="0">
              <a:solidFill>
                <a:schemeClr val="bg1"/>
              </a:solidFill>
              <a:latin typeface="Gungsuh" panose="02030600000101010101" pitchFamily="18" charset="-127"/>
              <a:ea typeface="Gungsuh" panose="02030600000101010101" pitchFamily="18" charset="-127"/>
            </a:endParaRPr>
          </a:p>
        </p:txBody>
      </p:sp>
      <p:grpSp>
        <p:nvGrpSpPr>
          <p:cNvPr id="4" name="Group 3"/>
          <p:cNvGrpSpPr/>
          <p:nvPr/>
        </p:nvGrpSpPr>
        <p:grpSpPr>
          <a:xfrm>
            <a:off x="304800" y="1066800"/>
            <a:ext cx="8661400" cy="5044440"/>
            <a:chOff x="304800" y="1066800"/>
            <a:chExt cx="8661400" cy="5044440"/>
          </a:xfrm>
        </p:grpSpPr>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4953000"/>
              <a:ext cx="1158240" cy="115824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07960" y="1066800"/>
              <a:ext cx="1158240" cy="1158240"/>
            </a:xfrm>
            <a:prstGeom prst="rect">
              <a:avLst/>
            </a:prstGeom>
          </p:spPr>
        </p:pic>
      </p:grpSp>
      <p:grpSp>
        <p:nvGrpSpPr>
          <p:cNvPr id="9" name="Group 8"/>
          <p:cNvGrpSpPr/>
          <p:nvPr/>
        </p:nvGrpSpPr>
        <p:grpSpPr>
          <a:xfrm>
            <a:off x="304800" y="1142999"/>
            <a:ext cx="8460971" cy="4770536"/>
            <a:chOff x="1600200" y="1066800"/>
            <a:chExt cx="8460971" cy="2761892"/>
          </a:xfrm>
        </p:grpSpPr>
        <p:sp>
          <p:nvSpPr>
            <p:cNvPr id="10" name="Rectangle 9"/>
            <p:cNvSpPr/>
            <p:nvPr/>
          </p:nvSpPr>
          <p:spPr>
            <a:xfrm>
              <a:off x="1600200" y="1066800"/>
              <a:ext cx="8460971" cy="2761892"/>
            </a:xfrm>
            <a:prstGeom prst="rect">
              <a:avLst/>
            </a:prstGeom>
          </p:spPr>
          <p:txBody>
            <a:bodyPr wrap="none">
              <a:spAutoFit/>
            </a:bodyPr>
            <a:lstStyle/>
            <a:p>
              <a:pPr algn="just"/>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rPr>
                <a:t>Facebook - </a:t>
              </a:r>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hlinkClick r:id="rId4"/>
                </a:rPr>
                <a:t>www.elections.gov.lk/facebook</a:t>
              </a:r>
              <a:endPar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pPr algn="just"/>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rPr>
                <a:t>Twitter </a:t>
              </a:r>
              <a:r>
                <a:rPr lang="en-US" sz="2800" b="1" dirty="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rPr>
                <a:t>- </a:t>
              </a:r>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hlinkClick r:id="rId5"/>
                </a:rPr>
                <a:t>www.elections.gov.lk/twitter</a:t>
              </a:r>
              <a:endParaRPr lang="en-US" sz="2800" b="1" dirty="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pPr algn="just"/>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rPr>
                <a:t>blog- </a:t>
              </a:r>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hlinkClick r:id="rId6"/>
                </a:rPr>
                <a:t>www.elections.gov.lk/blog</a:t>
              </a:r>
              <a:endPar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pPr algn="just"/>
              <a:r>
                <a:rPr lang="en-US" sz="28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rPr>
                <a:t>Web – www.elections.gov.lk</a:t>
              </a:r>
            </a:p>
            <a:p>
              <a:endParaRPr lang="en-US" sz="2400" b="1" dirty="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endParaRPr lang="en-US" sz="24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endParaRPr lang="en-US" sz="2400" b="1" dirty="0"/>
            </a:p>
            <a:p>
              <a:endParaRPr lang="en-US" sz="24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endParaRPr lang="en-US" sz="24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endParaRPr lang="en-US" sz="2400" b="1" dirty="0"/>
            </a:p>
            <a:p>
              <a:endParaRPr lang="en-US" sz="2400" b="1" dirty="0" smtClean="0">
                <a:ln w="18415" cmpd="sng">
                  <a:noFill/>
                  <a:prstDash val="solid"/>
                </a:ln>
                <a:solidFill>
                  <a:sysClr val="windowText" lastClr="000000"/>
                </a:solidFill>
                <a:latin typeface="Gungsuh" panose="02030600000101010101" pitchFamily="18" charset="-127"/>
                <a:ea typeface="Gungsuh" panose="02030600000101010101" pitchFamily="18" charset="-127"/>
                <a:cs typeface="Arial" pitchFamily="34" charset="0"/>
              </a:endParaRPr>
            </a:p>
            <a:p>
              <a:endParaRPr lang="en-US" sz="2400" b="1" dirty="0"/>
            </a:p>
          </p:txBody>
        </p:sp>
        <p:sp>
          <p:nvSpPr>
            <p:cNvPr id="11" name="Rectangle 10"/>
            <p:cNvSpPr/>
            <p:nvPr/>
          </p:nvSpPr>
          <p:spPr>
            <a:xfrm>
              <a:off x="1600200" y="1443336"/>
              <a:ext cx="184731" cy="267280"/>
            </a:xfrm>
            <a:prstGeom prst="rect">
              <a:avLst/>
            </a:prstGeom>
          </p:spPr>
          <p:txBody>
            <a:bodyPr wrap="none">
              <a:spAutoFit/>
            </a:bodyPr>
            <a:lstStyle/>
            <a:p>
              <a:endParaRPr lang="en-US" sz="2400" b="1" dirty="0"/>
            </a:p>
          </p:txBody>
        </p:sp>
      </p:grpSp>
    </p:spTree>
    <p:extLst>
      <p:ext uri="{BB962C8B-B14F-4D97-AF65-F5344CB8AC3E}">
        <p14:creationId xmlns="" xmlns:p14="http://schemas.microsoft.com/office/powerpoint/2010/main" val="3452069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3403"/>
            <a:ext cx="3597460" cy="830997"/>
          </a:xfrm>
          <a:prstGeom prst="rect">
            <a:avLst/>
          </a:prstGeom>
          <a:noFill/>
        </p:spPr>
        <p:txBody>
          <a:bodyPr wrap="none" rtlCol="0">
            <a:spAutoFit/>
          </a:bodyPr>
          <a:lstStyle/>
          <a:p>
            <a:r>
              <a:rPr lang="en-US" sz="4800" b="1" dirty="0" smtClean="0">
                <a:solidFill>
                  <a:schemeClr val="bg1"/>
                </a:solidFill>
                <a:latin typeface="Gungsuh" panose="02030600000101010101" pitchFamily="18" charset="-127"/>
                <a:ea typeface="Gungsuh" panose="02030600000101010101" pitchFamily="18" charset="-127"/>
              </a:rPr>
              <a:t>Face book</a:t>
            </a:r>
            <a:r>
              <a:rPr lang="en-US" sz="3200" b="1" dirty="0" smtClean="0">
                <a:solidFill>
                  <a:schemeClr val="bg1"/>
                </a:solidFill>
                <a:latin typeface="Gungsuh" panose="02030600000101010101" pitchFamily="18" charset="-127"/>
                <a:ea typeface="Gungsuh" panose="02030600000101010101" pitchFamily="18" charset="-127"/>
              </a:rPr>
              <a:t>,</a:t>
            </a:r>
            <a:endParaRPr lang="en-US" sz="4800" b="1" dirty="0">
              <a:solidFill>
                <a:schemeClr val="bg1"/>
              </a:solidFill>
              <a:latin typeface="Gungsuh" panose="02030600000101010101" pitchFamily="18" charset="-127"/>
              <a:ea typeface="Gungsuh" panose="02030600000101010101" pitchFamily="18" charset="-127"/>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57752" y="3500438"/>
            <a:ext cx="4210048" cy="2714644"/>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1472" y="3500438"/>
            <a:ext cx="4143404" cy="2714644"/>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57752" y="1000108"/>
            <a:ext cx="4214842" cy="2357454"/>
          </a:xfrm>
          <a:prstGeom prst="rect">
            <a:avLst/>
          </a:prstGeom>
        </p:spPr>
      </p:pic>
      <p:pic>
        <p:nvPicPr>
          <p:cNvPr id="9" name="Picture 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1472" y="1000108"/>
            <a:ext cx="4000528" cy="2357454"/>
          </a:xfrm>
          <a:prstGeom prst="rect">
            <a:avLst/>
          </a:prstGeom>
        </p:spPr>
      </p:pic>
    </p:spTree>
    <p:extLst>
      <p:ext uri="{BB962C8B-B14F-4D97-AF65-F5344CB8AC3E}">
        <p14:creationId xmlns="" xmlns:p14="http://schemas.microsoft.com/office/powerpoint/2010/main" val="540573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543800" cy="830997"/>
          </a:xfrm>
          <a:prstGeom prst="rect">
            <a:avLst/>
          </a:prstGeom>
          <a:noFill/>
        </p:spPr>
        <p:txBody>
          <a:bodyPr wrap="square" rtlCol="0">
            <a:spAutoFit/>
          </a:bodyPr>
          <a:lstStyle/>
          <a:p>
            <a:r>
              <a:rPr lang="en-US" sz="4800" dirty="0" smtClean="0">
                <a:solidFill>
                  <a:schemeClr val="bg1"/>
                </a:solidFill>
                <a:latin typeface="Gungsuh" panose="02030600000101010101" pitchFamily="18" charset="-127"/>
                <a:ea typeface="Gungsuh" panose="02030600000101010101" pitchFamily="18" charset="-127"/>
              </a:rPr>
              <a:t>Twitter, </a:t>
            </a:r>
            <a:endParaRPr lang="en-US" sz="4800" dirty="0">
              <a:solidFill>
                <a:schemeClr val="bg1"/>
              </a:solidFill>
              <a:latin typeface="Gungsuh" panose="02030600000101010101" pitchFamily="18" charset="-127"/>
              <a:ea typeface="Gungsuh" panose="02030600000101010101" pitchFamily="18" charset="-127"/>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271313"/>
            <a:ext cx="9144000" cy="4315374"/>
          </a:xfrm>
          <a:prstGeom prst="rect">
            <a:avLst/>
          </a:prstGeom>
        </p:spPr>
      </p:pic>
    </p:spTree>
    <p:extLst>
      <p:ext uri="{BB962C8B-B14F-4D97-AF65-F5344CB8AC3E}">
        <p14:creationId xmlns="" xmlns:p14="http://schemas.microsoft.com/office/powerpoint/2010/main" val="3596861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5410200" cy="830997"/>
          </a:xfrm>
          <a:prstGeom prst="rect">
            <a:avLst/>
          </a:prstGeom>
        </p:spPr>
        <p:txBody>
          <a:bodyPr wrap="square">
            <a:spAutoFit/>
          </a:bodyPr>
          <a:lstStyle/>
          <a:p>
            <a:r>
              <a:rPr lang="en-US" sz="4800" dirty="0" smtClean="0">
                <a:solidFill>
                  <a:schemeClr val="bg1"/>
                </a:solidFill>
                <a:latin typeface="Gungsuh" panose="02030600000101010101" pitchFamily="18" charset="-127"/>
                <a:ea typeface="Gungsuh" panose="02030600000101010101" pitchFamily="18" charset="-127"/>
              </a:rPr>
              <a:t>Blog </a:t>
            </a:r>
            <a:endParaRPr lang="en-US" sz="4800" dirty="0">
              <a:solidFill>
                <a:schemeClr val="bg1"/>
              </a:solidFill>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800" y="983397"/>
            <a:ext cx="6858000" cy="5295947"/>
          </a:xfrm>
          <a:prstGeom prst="rect">
            <a:avLst/>
          </a:prstGeom>
        </p:spPr>
      </p:pic>
    </p:spTree>
    <p:extLst>
      <p:ext uri="{BB962C8B-B14F-4D97-AF65-F5344CB8AC3E}">
        <p14:creationId xmlns="" xmlns:p14="http://schemas.microsoft.com/office/powerpoint/2010/main" val="3458969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4495800" cy="830997"/>
          </a:xfrm>
          <a:prstGeom prst="rect">
            <a:avLst/>
          </a:prstGeom>
        </p:spPr>
        <p:txBody>
          <a:bodyPr wrap="square">
            <a:spAutoFit/>
          </a:bodyPr>
          <a:lstStyle/>
          <a:p>
            <a:r>
              <a:rPr lang="en-US" sz="4800" dirty="0" smtClean="0">
                <a:solidFill>
                  <a:schemeClr val="bg1"/>
                </a:solidFill>
                <a:latin typeface="Gungsuh" panose="02030600000101010101" pitchFamily="18" charset="-127"/>
                <a:ea typeface="Gungsuh" panose="02030600000101010101" pitchFamily="18" charset="-127"/>
              </a:rPr>
              <a:t>Web Site</a:t>
            </a:r>
            <a:r>
              <a:rPr lang="en-US" dirty="0" smtClean="0">
                <a:solidFill>
                  <a:schemeClr val="bg1"/>
                </a:solidFill>
                <a:latin typeface="Gungsuh" panose="02030600000101010101" pitchFamily="18" charset="-127"/>
                <a:ea typeface="Gungsuh" panose="02030600000101010101" pitchFamily="18" charset="-127"/>
              </a:rPr>
              <a:t> </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400" y="990600"/>
            <a:ext cx="7068121" cy="5251779"/>
          </a:xfrm>
          <a:prstGeom prst="rect">
            <a:avLst/>
          </a:prstGeom>
        </p:spPr>
      </p:pic>
    </p:spTree>
    <p:extLst>
      <p:ext uri="{BB962C8B-B14F-4D97-AF65-F5344CB8AC3E}">
        <p14:creationId xmlns="" xmlns:p14="http://schemas.microsoft.com/office/powerpoint/2010/main" val="191416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10" descr="http://upload.wikimedia.org/wikipedia/commons/1/11/Flag_of_Sri_Lanka.svg"/>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28600" y="4168676"/>
            <a:ext cx="3581400" cy="861774"/>
          </a:xfrm>
          <a:prstGeom prst="rect">
            <a:avLst/>
          </a:prstGeom>
          <a:noFill/>
        </p:spPr>
        <p:txBody>
          <a:bodyPr wrap="square" rtlCol="0">
            <a:spAutoFit/>
          </a:bodyPr>
          <a:lstStyle/>
          <a:p>
            <a:pPr algn="just">
              <a:buClr>
                <a:srgbClr val="FF0000"/>
              </a:buClr>
              <a:buSzPct val="100000"/>
              <a:buFont typeface="Wingdings" pitchFamily="2" charset="2"/>
              <a:buChar char="Ø"/>
            </a:pPr>
            <a:endParaRPr lang="en-US" sz="2500" dirty="0" smtClean="0">
              <a:latin typeface="Arial" pitchFamily="34" charset="0"/>
              <a:cs typeface="Arial" pitchFamily="34" charset="0"/>
            </a:endParaRPr>
          </a:p>
          <a:p>
            <a:pPr>
              <a:buClr>
                <a:srgbClr val="FF0000"/>
              </a:buClr>
            </a:pPr>
            <a:endParaRPr lang="en-US" sz="2500" dirty="0"/>
          </a:p>
        </p:txBody>
      </p:sp>
      <p:grpSp>
        <p:nvGrpSpPr>
          <p:cNvPr id="8" name="Group 8"/>
          <p:cNvGrpSpPr/>
          <p:nvPr/>
        </p:nvGrpSpPr>
        <p:grpSpPr>
          <a:xfrm>
            <a:off x="762000" y="1066800"/>
            <a:ext cx="8934472" cy="2590800"/>
            <a:chOff x="381000" y="914400"/>
            <a:chExt cx="8934472" cy="2590800"/>
          </a:xfrm>
        </p:grpSpPr>
        <p:grpSp>
          <p:nvGrpSpPr>
            <p:cNvPr id="9" name="Group 25"/>
            <p:cNvGrpSpPr/>
            <p:nvPr/>
          </p:nvGrpSpPr>
          <p:grpSpPr>
            <a:xfrm>
              <a:off x="3047992" y="914400"/>
              <a:ext cx="5429288" cy="707886"/>
              <a:chOff x="3047992" y="914400"/>
              <a:chExt cx="5429288" cy="707886"/>
            </a:xfrm>
          </p:grpSpPr>
          <p:sp>
            <p:nvSpPr>
              <p:cNvPr id="43" name="Rectangle 42"/>
              <p:cNvSpPr/>
              <p:nvPr/>
            </p:nvSpPr>
            <p:spPr>
              <a:xfrm>
                <a:off x="3047992" y="1001643"/>
                <a:ext cx="5429288" cy="576471"/>
              </a:xfrm>
              <a:prstGeom prst="rect">
                <a:avLst/>
              </a:prstGeom>
              <a:solidFill>
                <a:srgbClr val="7136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61828" y="914400"/>
                <a:ext cx="1358064" cy="707886"/>
              </a:xfrm>
              <a:prstGeom prst="rect">
                <a:avLst/>
              </a:prstGeom>
            </p:spPr>
            <p:txBody>
              <a:bodyPr wrap="none">
                <a:spAutoFit/>
              </a:bodyPr>
              <a:lstStyle/>
              <a:p>
                <a:r>
                  <a:rPr lang="en-US" sz="4000" b="1" dirty="0" smtClean="0">
                    <a:solidFill>
                      <a:schemeClr val="accent6">
                        <a:lumMod val="20000"/>
                        <a:lumOff val="80000"/>
                      </a:schemeClr>
                    </a:solidFill>
                    <a:latin typeface="Gungsuh" panose="02030600000101010101" pitchFamily="18" charset="-127"/>
                    <a:ea typeface="Gungsuh" panose="02030600000101010101" pitchFamily="18" charset="-127"/>
                    <a:cs typeface="Arial" pitchFamily="34" charset="0"/>
                  </a:rPr>
                  <a:t>2010</a:t>
                </a:r>
              </a:p>
            </p:txBody>
          </p:sp>
          <p:sp>
            <p:nvSpPr>
              <p:cNvPr id="45" name="Rectangle 44"/>
              <p:cNvSpPr/>
              <p:nvPr/>
            </p:nvSpPr>
            <p:spPr>
              <a:xfrm>
                <a:off x="7119216" y="914400"/>
                <a:ext cx="1358064" cy="707886"/>
              </a:xfrm>
              <a:prstGeom prst="rect">
                <a:avLst/>
              </a:prstGeom>
            </p:spPr>
            <p:txBody>
              <a:bodyPr wrap="none">
                <a:spAutoFit/>
              </a:bodyPr>
              <a:lstStyle/>
              <a:p>
                <a:r>
                  <a:rPr lang="en-US" sz="4000" b="1" dirty="0" smtClean="0">
                    <a:solidFill>
                      <a:srgbClr val="FFFF00"/>
                    </a:solidFill>
                    <a:latin typeface="Gungsuh" panose="02030600000101010101" pitchFamily="18" charset="-127"/>
                    <a:ea typeface="Gungsuh" panose="02030600000101010101" pitchFamily="18" charset="-127"/>
                    <a:cs typeface="Arial" pitchFamily="34" charset="0"/>
                  </a:rPr>
                  <a:t>2015</a:t>
                </a:r>
              </a:p>
            </p:txBody>
          </p:sp>
        </p:grpSp>
        <p:grpSp>
          <p:nvGrpSpPr>
            <p:cNvPr id="10" name="Group 26"/>
            <p:cNvGrpSpPr/>
            <p:nvPr/>
          </p:nvGrpSpPr>
          <p:grpSpPr>
            <a:xfrm>
              <a:off x="381000" y="1076980"/>
              <a:ext cx="8934472" cy="2428220"/>
              <a:chOff x="381000" y="1076980"/>
              <a:chExt cx="8934472" cy="2428220"/>
            </a:xfrm>
          </p:grpSpPr>
          <p:grpSp>
            <p:nvGrpSpPr>
              <p:cNvPr id="11" name="Group 27"/>
              <p:cNvGrpSpPr/>
              <p:nvPr/>
            </p:nvGrpSpPr>
            <p:grpSpPr>
              <a:xfrm>
                <a:off x="381000" y="1076980"/>
                <a:ext cx="8934472" cy="2428220"/>
                <a:chOff x="381000" y="1076980"/>
                <a:chExt cx="8934472" cy="2428220"/>
              </a:xfrm>
            </p:grpSpPr>
            <p:grpSp>
              <p:nvGrpSpPr>
                <p:cNvPr id="12" name="Group 30"/>
                <p:cNvGrpSpPr/>
                <p:nvPr/>
              </p:nvGrpSpPr>
              <p:grpSpPr>
                <a:xfrm>
                  <a:off x="381000" y="1676400"/>
                  <a:ext cx="8934472" cy="1828800"/>
                  <a:chOff x="228600" y="1752600"/>
                  <a:chExt cx="8934472" cy="1828800"/>
                </a:xfrm>
              </p:grpSpPr>
              <p:grpSp>
                <p:nvGrpSpPr>
                  <p:cNvPr id="13" name="Group 38"/>
                  <p:cNvGrpSpPr/>
                  <p:nvPr/>
                </p:nvGrpSpPr>
                <p:grpSpPr>
                  <a:xfrm>
                    <a:off x="228600" y="1752600"/>
                    <a:ext cx="8524908" cy="838200"/>
                    <a:chOff x="533400" y="1676400"/>
                    <a:chExt cx="8224031" cy="1447800"/>
                  </a:xfrm>
                </p:grpSpPr>
                <p:sp>
                  <p:nvSpPr>
                    <p:cNvPr id="41" name="Rectangle 40"/>
                    <p:cNvSpPr/>
                    <p:nvPr/>
                  </p:nvSpPr>
                  <p:spPr>
                    <a:xfrm>
                      <a:off x="533400" y="1676400"/>
                      <a:ext cx="7810529" cy="1447800"/>
                    </a:xfrm>
                    <a:prstGeom prst="rect">
                      <a:avLst/>
                    </a:prstGeom>
                    <a:solidFill>
                      <a:srgbClr val="7136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914329" y="1808018"/>
                      <a:ext cx="1843102" cy="1222712"/>
                    </a:xfrm>
                    <a:prstGeom prst="rect">
                      <a:avLst/>
                    </a:prstGeom>
                  </p:spPr>
                  <p:txBody>
                    <a:bodyPr wrap="square">
                      <a:spAutoFit/>
                    </a:bodyPr>
                    <a:lstStyle/>
                    <a:p>
                      <a:r>
                        <a:rPr lang="en-US" sz="4000" b="1" dirty="0" smtClean="0">
                          <a:solidFill>
                            <a:srgbClr val="FFFF00"/>
                          </a:solidFill>
                          <a:latin typeface="Gungsuh" panose="02030600000101010101" pitchFamily="18" charset="-127"/>
                          <a:ea typeface="Gungsuh" panose="02030600000101010101" pitchFamily="18" charset="-127"/>
                          <a:cs typeface="Arial" pitchFamily="34" charset="0"/>
                        </a:rPr>
                        <a:t>81.52</a:t>
                      </a:r>
                      <a:endParaRPr lang="en-US" sz="4000" b="1" dirty="0">
                        <a:solidFill>
                          <a:srgbClr val="FFFF00"/>
                        </a:solidFill>
                      </a:endParaRPr>
                    </a:p>
                  </p:txBody>
                </p:sp>
              </p:grpSp>
              <p:grpSp>
                <p:nvGrpSpPr>
                  <p:cNvPr id="14" name="Group 33"/>
                  <p:cNvGrpSpPr/>
                  <p:nvPr/>
                </p:nvGrpSpPr>
                <p:grpSpPr>
                  <a:xfrm>
                    <a:off x="228600" y="2743200"/>
                    <a:ext cx="8934472" cy="838200"/>
                    <a:chOff x="228600" y="1752600"/>
                    <a:chExt cx="8934472" cy="838200"/>
                  </a:xfrm>
                </p:grpSpPr>
                <p:grpSp>
                  <p:nvGrpSpPr>
                    <p:cNvPr id="15" name="Group 20"/>
                    <p:cNvGrpSpPr/>
                    <p:nvPr/>
                  </p:nvGrpSpPr>
                  <p:grpSpPr>
                    <a:xfrm>
                      <a:off x="228600" y="1752600"/>
                      <a:ext cx="8096280" cy="838200"/>
                      <a:chOff x="533400" y="1676400"/>
                      <a:chExt cx="7810529" cy="1447800"/>
                    </a:xfrm>
                  </p:grpSpPr>
                  <p:sp>
                    <p:nvSpPr>
                      <p:cNvPr id="37" name="Rectangle 36"/>
                      <p:cNvSpPr/>
                      <p:nvPr/>
                    </p:nvSpPr>
                    <p:spPr>
                      <a:xfrm>
                        <a:off x="533400" y="1676400"/>
                        <a:ext cx="7810529" cy="1447800"/>
                      </a:xfrm>
                      <a:prstGeom prst="rect">
                        <a:avLst/>
                      </a:prstGeom>
                      <a:solidFill>
                        <a:srgbClr val="7136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18693" y="1808018"/>
                        <a:ext cx="1622570" cy="1222712"/>
                      </a:xfrm>
                      <a:prstGeom prst="rect">
                        <a:avLst/>
                      </a:prstGeom>
                    </p:spPr>
                    <p:txBody>
                      <a:bodyPr wrap="square">
                        <a:spAutoFit/>
                      </a:bodyPr>
                      <a:lstStyle/>
                      <a:p>
                        <a:r>
                          <a:rPr lang="en-US" sz="4000" b="1" dirty="0" smtClean="0">
                            <a:solidFill>
                              <a:schemeClr val="accent6">
                                <a:lumMod val="20000"/>
                                <a:lumOff val="80000"/>
                              </a:schemeClr>
                            </a:solidFill>
                            <a:latin typeface="Gungsuh" panose="02030600000101010101" pitchFamily="18" charset="-127"/>
                            <a:ea typeface="Gungsuh" panose="02030600000101010101" pitchFamily="18" charset="-127"/>
                            <a:cs typeface="Arial" pitchFamily="34" charset="0"/>
                          </a:rPr>
                          <a:t>1.15</a:t>
                        </a:r>
                        <a:endParaRPr lang="en-US" sz="4000" dirty="0">
                          <a:solidFill>
                            <a:schemeClr val="accent6">
                              <a:lumMod val="20000"/>
                              <a:lumOff val="80000"/>
                            </a:schemeClr>
                          </a:solidFill>
                        </a:endParaRPr>
                      </a:p>
                    </p:txBody>
                  </p:sp>
                </p:grpSp>
                <p:sp>
                  <p:nvSpPr>
                    <p:cNvPr id="36" name="Rectangle 35"/>
                    <p:cNvSpPr/>
                    <p:nvPr/>
                  </p:nvSpPr>
                  <p:spPr>
                    <a:xfrm>
                      <a:off x="7181872" y="1828800"/>
                      <a:ext cx="1981200" cy="707886"/>
                    </a:xfrm>
                    <a:prstGeom prst="rect">
                      <a:avLst/>
                    </a:prstGeom>
                  </p:spPr>
                  <p:txBody>
                    <a:bodyPr wrap="square">
                      <a:spAutoFit/>
                    </a:bodyPr>
                    <a:lstStyle/>
                    <a:p>
                      <a:r>
                        <a:rPr lang="en-US" sz="4000" b="1" dirty="0" smtClean="0">
                          <a:solidFill>
                            <a:srgbClr val="FFFF00"/>
                          </a:solidFill>
                          <a:latin typeface="Gungsuh" panose="02030600000101010101" pitchFamily="18" charset="-127"/>
                          <a:ea typeface="Gungsuh" panose="02030600000101010101" pitchFamily="18" charset="-127"/>
                          <a:cs typeface="Arial" pitchFamily="34" charset="0"/>
                        </a:rPr>
                        <a:t>0.97</a:t>
                      </a:r>
                      <a:endParaRPr lang="en-US" sz="4000" dirty="0">
                        <a:solidFill>
                          <a:srgbClr val="FFFF00"/>
                        </a:solidFill>
                      </a:endParaRPr>
                    </a:p>
                  </p:txBody>
                </p:sp>
              </p:grpSp>
            </p:grpSp>
            <p:sp>
              <p:nvSpPr>
                <p:cNvPr id="32" name="Rectangle 31"/>
                <p:cNvSpPr/>
                <p:nvPr/>
              </p:nvSpPr>
              <p:spPr>
                <a:xfrm>
                  <a:off x="381000" y="1076980"/>
                  <a:ext cx="2881306" cy="523220"/>
                </a:xfrm>
                <a:prstGeom prst="rect">
                  <a:avLst/>
                </a:prstGeom>
              </p:spPr>
              <p:txBody>
                <a:bodyPr wrap="square">
                  <a:spAutoFit/>
                </a:bodyPr>
                <a:lstStyle/>
                <a:p>
                  <a:r>
                    <a:rPr lang="en-US" sz="2800" b="1" dirty="0" smtClean="0">
                      <a:solidFill>
                        <a:srgbClr val="582A04"/>
                      </a:solidFill>
                      <a:latin typeface="Gungsuh" panose="02030600000101010101" pitchFamily="18" charset="-127"/>
                      <a:ea typeface="Gungsuh" panose="02030600000101010101" pitchFamily="18" charset="-127"/>
                      <a:cs typeface="Arial" pitchFamily="34" charset="0"/>
                    </a:rPr>
                    <a:t>Presidential</a:t>
                  </a:r>
                  <a:endParaRPr lang="en-US" sz="2800" dirty="0">
                    <a:solidFill>
                      <a:srgbClr val="582A04"/>
                    </a:solidFill>
                  </a:endParaRPr>
                </a:p>
              </p:txBody>
            </p:sp>
          </p:grpSp>
          <p:sp>
            <p:nvSpPr>
              <p:cNvPr id="29" name="Rectangle 28"/>
              <p:cNvSpPr/>
              <p:nvPr/>
            </p:nvSpPr>
            <p:spPr>
              <a:xfrm>
                <a:off x="457200" y="1838980"/>
                <a:ext cx="3505200" cy="523220"/>
              </a:xfrm>
              <a:prstGeom prst="rect">
                <a:avLst/>
              </a:prstGeom>
            </p:spPr>
            <p:txBody>
              <a:bodyPr wrap="square">
                <a:spAutoFit/>
              </a:bodyPr>
              <a:lstStyle/>
              <a:p>
                <a:r>
                  <a:rPr lang="en-US" sz="2800" b="1" dirty="0" smtClean="0">
                    <a:solidFill>
                      <a:schemeClr val="bg1"/>
                    </a:solidFill>
                    <a:latin typeface="Gungsuh" panose="02030600000101010101" pitchFamily="18" charset="-127"/>
                    <a:ea typeface="Gungsuh" panose="02030600000101010101" pitchFamily="18" charset="-127"/>
                    <a:cs typeface="Arial" pitchFamily="34" charset="0"/>
                  </a:rPr>
                  <a:t>Total Polled %</a:t>
                </a:r>
                <a:endParaRPr lang="en-US" sz="2800" dirty="0">
                  <a:solidFill>
                    <a:schemeClr val="bg1"/>
                  </a:solidFill>
                </a:endParaRPr>
              </a:p>
            </p:txBody>
          </p:sp>
          <p:sp>
            <p:nvSpPr>
              <p:cNvPr id="30" name="Rectangle 29"/>
              <p:cNvSpPr/>
              <p:nvPr/>
            </p:nvSpPr>
            <p:spPr>
              <a:xfrm>
                <a:off x="457200" y="2562220"/>
                <a:ext cx="3505200" cy="523220"/>
              </a:xfrm>
              <a:prstGeom prst="rect">
                <a:avLst/>
              </a:prstGeom>
            </p:spPr>
            <p:txBody>
              <a:bodyPr wrap="square">
                <a:spAutoFit/>
              </a:bodyPr>
              <a:lstStyle/>
              <a:p>
                <a:r>
                  <a:rPr lang="en-US" sz="2800" b="1" dirty="0" smtClean="0">
                    <a:solidFill>
                      <a:schemeClr val="bg1"/>
                    </a:solidFill>
                    <a:latin typeface="Gungsuh" panose="02030600000101010101" pitchFamily="18" charset="-127"/>
                    <a:ea typeface="Gungsuh" panose="02030600000101010101" pitchFamily="18" charset="-127"/>
                    <a:cs typeface="Arial" pitchFamily="34" charset="0"/>
                  </a:rPr>
                  <a:t>Rejection      %</a:t>
                </a:r>
                <a:endParaRPr lang="en-US" sz="2800" dirty="0">
                  <a:solidFill>
                    <a:schemeClr val="bg1"/>
                  </a:solidFill>
                </a:endParaRPr>
              </a:p>
            </p:txBody>
          </p:sp>
        </p:grpSp>
      </p:grpSp>
      <p:sp>
        <p:nvSpPr>
          <p:cNvPr id="46" name="Rectangle 45"/>
          <p:cNvSpPr/>
          <p:nvPr/>
        </p:nvSpPr>
        <p:spPr>
          <a:xfrm>
            <a:off x="5643570" y="1905000"/>
            <a:ext cx="1785950" cy="707886"/>
          </a:xfrm>
          <a:prstGeom prst="rect">
            <a:avLst/>
          </a:prstGeom>
        </p:spPr>
        <p:txBody>
          <a:bodyPr wrap="square">
            <a:spAutoFit/>
          </a:bodyPr>
          <a:lstStyle/>
          <a:p>
            <a:r>
              <a:rPr lang="en-US" sz="4000" b="1" dirty="0" smtClean="0">
                <a:solidFill>
                  <a:schemeClr val="bg1"/>
                </a:solidFill>
                <a:latin typeface="Gungsuh" panose="02030600000101010101" pitchFamily="18" charset="-127"/>
                <a:ea typeface="Gungsuh" panose="02030600000101010101" pitchFamily="18" charset="-127"/>
                <a:cs typeface="Arial" pitchFamily="34" charset="0"/>
              </a:rPr>
              <a:t>74.49</a:t>
            </a:r>
            <a:endParaRPr lang="en-US" sz="4000" dirty="0">
              <a:solidFill>
                <a:schemeClr val="bg1"/>
              </a:solidFill>
            </a:endParaRPr>
          </a:p>
        </p:txBody>
      </p:sp>
      <p:sp>
        <p:nvSpPr>
          <p:cNvPr id="31" name="Rectangle 30"/>
          <p:cNvSpPr/>
          <p:nvPr/>
        </p:nvSpPr>
        <p:spPr>
          <a:xfrm>
            <a:off x="3928316" y="1071546"/>
            <a:ext cx="1358064" cy="707886"/>
          </a:xfrm>
          <a:prstGeom prst="rect">
            <a:avLst/>
          </a:prstGeom>
        </p:spPr>
        <p:txBody>
          <a:bodyPr wrap="none">
            <a:spAutoFit/>
          </a:bodyPr>
          <a:lstStyle/>
          <a:p>
            <a:r>
              <a:rPr lang="en-US" sz="4000" b="1" dirty="0" smtClean="0">
                <a:solidFill>
                  <a:schemeClr val="accent6">
                    <a:lumMod val="20000"/>
                    <a:lumOff val="80000"/>
                  </a:schemeClr>
                </a:solidFill>
                <a:latin typeface="Gungsuh" panose="02030600000101010101" pitchFamily="18" charset="-127"/>
                <a:ea typeface="Gungsuh" panose="02030600000101010101" pitchFamily="18" charset="-127"/>
                <a:cs typeface="Arial" pitchFamily="34" charset="0"/>
              </a:rPr>
              <a:t>2005</a:t>
            </a:r>
          </a:p>
        </p:txBody>
      </p:sp>
      <p:sp>
        <p:nvSpPr>
          <p:cNvPr id="34" name="Rectangle 33"/>
          <p:cNvSpPr/>
          <p:nvPr/>
        </p:nvSpPr>
        <p:spPr>
          <a:xfrm>
            <a:off x="3871152" y="1857364"/>
            <a:ext cx="1986732" cy="707886"/>
          </a:xfrm>
          <a:prstGeom prst="rect">
            <a:avLst/>
          </a:prstGeom>
        </p:spPr>
        <p:txBody>
          <a:bodyPr wrap="square">
            <a:spAutoFit/>
          </a:bodyPr>
          <a:lstStyle/>
          <a:p>
            <a:r>
              <a:rPr lang="en-US" sz="4000" b="1" dirty="0" smtClean="0">
                <a:solidFill>
                  <a:schemeClr val="bg1"/>
                </a:solidFill>
                <a:latin typeface="Gungsuh" panose="02030600000101010101" pitchFamily="18" charset="-127"/>
                <a:ea typeface="Gungsuh" panose="02030600000101010101" pitchFamily="18" charset="-127"/>
                <a:cs typeface="Arial" pitchFamily="34" charset="0"/>
              </a:rPr>
              <a:t>72.91</a:t>
            </a:r>
            <a:endParaRPr lang="en-US" sz="4000" dirty="0">
              <a:solidFill>
                <a:schemeClr val="bg1"/>
              </a:solidFill>
            </a:endParaRPr>
          </a:p>
        </p:txBody>
      </p:sp>
      <p:sp>
        <p:nvSpPr>
          <p:cNvPr id="35" name="Rectangle 34"/>
          <p:cNvSpPr/>
          <p:nvPr/>
        </p:nvSpPr>
        <p:spPr>
          <a:xfrm>
            <a:off x="4143372" y="2857496"/>
            <a:ext cx="1681932" cy="707886"/>
          </a:xfrm>
          <a:prstGeom prst="rect">
            <a:avLst/>
          </a:prstGeom>
        </p:spPr>
        <p:txBody>
          <a:bodyPr wrap="square">
            <a:spAutoFit/>
          </a:bodyPr>
          <a:lstStyle/>
          <a:p>
            <a:r>
              <a:rPr lang="en-US" sz="4000" b="1" dirty="0" smtClean="0">
                <a:solidFill>
                  <a:schemeClr val="accent6">
                    <a:lumMod val="20000"/>
                    <a:lumOff val="80000"/>
                  </a:schemeClr>
                </a:solidFill>
                <a:latin typeface="Gungsuh" panose="02030600000101010101" pitchFamily="18" charset="-127"/>
                <a:ea typeface="Gungsuh" panose="02030600000101010101" pitchFamily="18" charset="-127"/>
                <a:cs typeface="Arial" pitchFamily="34" charset="0"/>
              </a:rPr>
              <a:t>1.10</a:t>
            </a:r>
            <a:endParaRPr lang="en-US" sz="4000" dirty="0">
              <a:solidFill>
                <a:schemeClr val="accent6">
                  <a:lumMod val="20000"/>
                  <a:lumOff val="80000"/>
                </a:schemeClr>
              </a:solidFill>
            </a:endParaRPr>
          </a:p>
        </p:txBody>
      </p:sp>
      <p:sp>
        <p:nvSpPr>
          <p:cNvPr id="33" name="Rectangle 32"/>
          <p:cNvSpPr/>
          <p:nvPr/>
        </p:nvSpPr>
        <p:spPr>
          <a:xfrm>
            <a:off x="533400" y="142852"/>
            <a:ext cx="4495800" cy="830997"/>
          </a:xfrm>
          <a:prstGeom prst="rect">
            <a:avLst/>
          </a:prstGeom>
        </p:spPr>
        <p:txBody>
          <a:bodyPr wrap="square">
            <a:spAutoFit/>
          </a:bodyPr>
          <a:lstStyle/>
          <a:p>
            <a:r>
              <a:rPr lang="en-US" sz="4800" dirty="0" smtClean="0">
                <a:solidFill>
                  <a:schemeClr val="bg1"/>
                </a:solidFill>
                <a:latin typeface="Gungsuh" panose="02030600000101010101" pitchFamily="18" charset="-127"/>
                <a:ea typeface="Gungsuh" panose="02030600000101010101" pitchFamily="18" charset="-127"/>
              </a:rPr>
              <a:t>Outcome</a:t>
            </a:r>
            <a:endParaRPr lang="en-US" dirty="0">
              <a:solidFill>
                <a:schemeClr val="bg1"/>
              </a:solidFill>
            </a:endParaRPr>
          </a:p>
        </p:txBody>
      </p:sp>
    </p:spTree>
    <p:extLst>
      <p:ext uri="{BB962C8B-B14F-4D97-AF65-F5344CB8AC3E}">
        <p14:creationId xmlns="" xmlns:p14="http://schemas.microsoft.com/office/powerpoint/2010/main" val="218680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1136423"/>
            <a:ext cx="8229600" cy="34355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rgbClr val="FF0000"/>
              </a:buClr>
              <a:buSzPct val="100000"/>
              <a:buFont typeface="Arial" pitchFamily="34" charset="0"/>
              <a:buNone/>
            </a:pPr>
            <a:endParaRPr lang="en-US" sz="4000" b="1" dirty="0" smtClean="0">
              <a:latin typeface="Gungsuh" panose="02030600000101010101" pitchFamily="18" charset="-127"/>
              <a:ea typeface="Gungsuh" panose="02030600000101010101" pitchFamily="18" charset="-127"/>
              <a:cs typeface="Arial" pitchFamily="34" charset="0"/>
            </a:endParaRPr>
          </a:p>
          <a:p>
            <a:pPr>
              <a:lnSpc>
                <a:spcPct val="120000"/>
              </a:lnSpc>
              <a:buClr>
                <a:srgbClr val="FF0000"/>
              </a:buClr>
              <a:buSzPct val="100000"/>
              <a:buFont typeface="Wingdings" panose="05000000000000000000" pitchFamily="2" charset="2"/>
              <a:buChar char="§"/>
            </a:pPr>
            <a:endParaRPr lang="en-US" sz="3600" dirty="0" smtClean="0">
              <a:latin typeface="Gungsuh" panose="02030600000101010101" pitchFamily="18" charset="-127"/>
              <a:ea typeface="Gungsuh" panose="02030600000101010101" pitchFamily="18" charset="-127"/>
              <a:cs typeface="Arial" pitchFamily="34" charset="0"/>
            </a:endParaRPr>
          </a:p>
          <a:p>
            <a:pPr marL="0" indent="0" algn="just">
              <a:lnSpc>
                <a:spcPct val="120000"/>
              </a:lnSpc>
              <a:buClr>
                <a:srgbClr val="FF0000"/>
              </a:buClr>
              <a:buSzPct val="100000"/>
              <a:buFont typeface="Arial" pitchFamily="34" charset="0"/>
              <a:buNone/>
            </a:pPr>
            <a:endParaRPr lang="en-US" sz="3600" dirty="0" smtClean="0">
              <a:latin typeface="Gungsuh" panose="02030600000101010101" pitchFamily="18" charset="-127"/>
              <a:ea typeface="Gungsuh" panose="02030600000101010101" pitchFamily="18" charset="-127"/>
              <a:cs typeface="Arial" pitchFamily="34" charset="0"/>
            </a:endParaRPr>
          </a:p>
          <a:p>
            <a:pPr algn="just">
              <a:lnSpc>
                <a:spcPct val="120000"/>
              </a:lnSpc>
              <a:buClr>
                <a:srgbClr val="FF0000"/>
              </a:buClr>
              <a:buSzPct val="100000"/>
              <a:buFont typeface="Wingdings" pitchFamily="2" charset="2"/>
              <a:buChar char="Ø"/>
            </a:pPr>
            <a:endParaRPr lang="en-US" sz="3600" dirty="0" smtClean="0">
              <a:latin typeface="Gungsuh" panose="02030600000101010101" pitchFamily="18" charset="-127"/>
              <a:ea typeface="Gungsuh" panose="02030600000101010101" pitchFamily="18" charset="-127"/>
              <a:cs typeface="Arial" pitchFamily="34" charset="0"/>
            </a:endParaRPr>
          </a:p>
        </p:txBody>
      </p:sp>
      <p:sp>
        <p:nvSpPr>
          <p:cNvPr id="3" name="AutoShape 2"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geographical coordinates of sri lanka"/>
          <p:cNvSpPr>
            <a:spLocks noChangeAspect="1" noChangeArrowheads="1"/>
          </p:cNvSpPr>
          <p:nvPr/>
        </p:nvSpPr>
        <p:spPr bwMode="auto">
          <a:xfrm>
            <a:off x="155575" y="-388938"/>
            <a:ext cx="1619250" cy="8096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AutoShape 10" descr="http://upload.wikimedia.org/wikipedia/commons/1/11/Flag_of_Sri_Lanka.svg"/>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1142985"/>
            <a:ext cx="9144000" cy="5262979"/>
          </a:xfrm>
          <a:prstGeom prst="rect">
            <a:avLst/>
          </a:prstGeom>
        </p:spPr>
        <p:txBody>
          <a:bodyPr wrap="square">
            <a:spAutoFit/>
          </a:bodyPr>
          <a:lstStyle/>
          <a:p>
            <a:pPr lvl="1" algn="just">
              <a:buFont typeface="Wingdings" pitchFamily="2" charset="2"/>
              <a:buChar char="q"/>
            </a:pPr>
            <a:r>
              <a:rPr lang="en-US" sz="2800" b="1" dirty="0" smtClean="0">
                <a:latin typeface="Gungsuh" pitchFamily="18" charset="-127"/>
                <a:ea typeface="Gungsuh" pitchFamily="18" charset="-127"/>
              </a:rPr>
              <a:t>There is a greater problem in 	accessing voter educational 	strategies.</a:t>
            </a:r>
          </a:p>
          <a:p>
            <a:pPr lvl="1" algn="just">
              <a:buFont typeface="Wingdings" pitchFamily="2" charset="2"/>
              <a:buChar char="q"/>
            </a:pPr>
            <a:r>
              <a:rPr lang="en-US" sz="2800" b="1" dirty="0" smtClean="0">
                <a:latin typeface="Gungsuh" pitchFamily="18" charset="-127"/>
                <a:ea typeface="Gungsuh" pitchFamily="18" charset="-127"/>
              </a:rPr>
              <a:t>No way to educate people who are 	dropped out from main educational 	stream.</a:t>
            </a:r>
          </a:p>
          <a:p>
            <a:pPr lvl="1" algn="just">
              <a:buFont typeface="Wingdings" pitchFamily="2" charset="2"/>
              <a:buChar char="q"/>
            </a:pPr>
            <a:r>
              <a:rPr lang="en-US" sz="2800" b="1" dirty="0" smtClean="0">
                <a:latin typeface="Gungsuh" pitchFamily="18" charset="-127"/>
                <a:ea typeface="Gungsuh" pitchFamily="18" charset="-127"/>
              </a:rPr>
              <a:t>Difficulties in addressing students 	with 	disabilities.</a:t>
            </a:r>
          </a:p>
          <a:p>
            <a:pPr lvl="1" algn="just"/>
            <a:endParaRPr lang="en-US" sz="2800" b="1" dirty="0" smtClean="0">
              <a:latin typeface="Gungsuh" pitchFamily="18" charset="-127"/>
              <a:ea typeface="Gungsuh" pitchFamily="18" charset="-127"/>
            </a:endParaRPr>
          </a:p>
          <a:p>
            <a:pPr lvl="1" algn="just">
              <a:buFont typeface="Wingdings" pitchFamily="2" charset="2"/>
              <a:buChar char="q"/>
            </a:pPr>
            <a:r>
              <a:rPr lang="en-US" sz="2800" b="1" dirty="0" smtClean="0">
                <a:latin typeface="Gungsuh" pitchFamily="18" charset="-127"/>
                <a:ea typeface="Gungsuh" pitchFamily="18" charset="-127"/>
              </a:rPr>
              <a:t>Problem pertaining in linkage of 	researches done,	monitoring and 	evaluation with  policy 	formulation</a:t>
            </a:r>
            <a:r>
              <a:rPr lang="en-US" sz="2700" b="1" dirty="0" smtClean="0">
                <a:latin typeface="Gungsuh" pitchFamily="18" charset="-127"/>
                <a:ea typeface="Gungsuh" pitchFamily="18" charset="-127"/>
              </a:rPr>
              <a:t>.</a:t>
            </a:r>
            <a:endParaRPr lang="en-US" sz="2700" b="1" dirty="0" smtClean="0"/>
          </a:p>
        </p:txBody>
      </p:sp>
      <p:sp>
        <p:nvSpPr>
          <p:cNvPr id="10" name="Title 1"/>
          <p:cNvSpPr txBox="1">
            <a:spLocks/>
          </p:cNvSpPr>
          <p:nvPr/>
        </p:nvSpPr>
        <p:spPr>
          <a:xfrm>
            <a:off x="1571604" y="142852"/>
            <a:ext cx="6286544" cy="1000132"/>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Gungsuh" pitchFamily="18" charset="-127"/>
                <a:ea typeface="Gungsuh" pitchFamily="18" charset="-127"/>
                <a:cs typeface="+mj-cs"/>
              </a:rPr>
              <a:t/>
            </a:r>
            <a:br>
              <a:rPr kumimoji="0" lang="en-US" sz="4400" b="0" i="0" u="none" strike="noStrike" kern="1200" cap="none" spc="0" normalizeH="0" baseline="0" noProof="0" dirty="0" smtClean="0">
                <a:ln>
                  <a:noFill/>
                </a:ln>
                <a:solidFill>
                  <a:schemeClr val="tx1"/>
                </a:solidFill>
                <a:effectLst/>
                <a:uLnTx/>
                <a:uFillTx/>
                <a:latin typeface="Gungsuh" pitchFamily="18" charset="-127"/>
                <a:ea typeface="Gungsuh" pitchFamily="18" charset="-127"/>
                <a:cs typeface="+mj-cs"/>
              </a:rPr>
            </a:br>
            <a:endParaRPr kumimoji="0" lang="en-US" sz="4400" b="0" i="0" u="none" strike="noStrike" kern="1200" cap="none" spc="0" normalizeH="0" baseline="0" noProof="0" dirty="0">
              <a:ln>
                <a:noFill/>
              </a:ln>
              <a:solidFill>
                <a:schemeClr val="tx1"/>
              </a:solidFill>
              <a:effectLst/>
              <a:uLnTx/>
              <a:uFillTx/>
              <a:latin typeface="Gungsuh" pitchFamily="18" charset="-127"/>
              <a:ea typeface="Gungsuh" pitchFamily="18" charset="-127"/>
              <a:cs typeface="+mj-cs"/>
            </a:endParaRPr>
          </a:p>
        </p:txBody>
      </p:sp>
      <p:sp>
        <p:nvSpPr>
          <p:cNvPr id="2049" name="Rectangle 1"/>
          <p:cNvSpPr>
            <a:spLocks noChangeArrowheads="1"/>
          </p:cNvSpPr>
          <p:nvPr/>
        </p:nvSpPr>
        <p:spPr bwMode="auto">
          <a:xfrm>
            <a:off x="0" y="0"/>
            <a:ext cx="750095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Gungsuh" pitchFamily="18" charset="-127"/>
                <a:ea typeface="Gungsuh" pitchFamily="18" charset="-127"/>
                <a:cs typeface="Iskoola Pota" pitchFamily="34" charset="0"/>
              </a:rPr>
              <a:t>Challenges on electoral literacy in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Gungsuh" pitchFamily="18" charset="-127"/>
                <a:ea typeface="Gungsuh" pitchFamily="18" charset="-127"/>
                <a:cs typeface="Iskoola Pota" pitchFamily="34" charset="0"/>
              </a:rPr>
              <a:t>formal education</a:t>
            </a:r>
            <a:endParaRPr kumimoji="0" lang="en-US" sz="2800" b="0" i="0" u="none" strike="noStrike" cap="none" normalizeH="0" baseline="0" dirty="0" smtClean="0">
              <a:ln>
                <a:noFill/>
              </a:ln>
              <a:solidFill>
                <a:schemeClr val="bg1"/>
              </a:solidFill>
              <a:effectLst/>
              <a:latin typeface="Gungsuh" pitchFamily="18" charset="-127"/>
              <a:ea typeface="Gungsuh" pitchFamily="18" charset="-127"/>
              <a:cs typeface="Arial" pitchFamily="34" charset="0"/>
            </a:endParaRPr>
          </a:p>
        </p:txBody>
      </p:sp>
    </p:spTree>
    <p:extLst>
      <p:ext uri="{BB962C8B-B14F-4D97-AF65-F5344CB8AC3E}">
        <p14:creationId xmlns="" xmlns:p14="http://schemas.microsoft.com/office/powerpoint/2010/main" val="4019050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02093" y="4085628"/>
            <a:ext cx="5413307" cy="2085204"/>
            <a:chOff x="3654493" y="4658497"/>
            <a:chExt cx="5413307" cy="2085204"/>
          </a:xfrm>
        </p:grpSpPr>
        <p:sp>
          <p:nvSpPr>
            <p:cNvPr id="2" name="TextBox 1"/>
            <p:cNvSpPr txBox="1"/>
            <p:nvPr/>
          </p:nvSpPr>
          <p:spPr>
            <a:xfrm>
              <a:off x="3654493" y="4787687"/>
              <a:ext cx="3530078" cy="707886"/>
            </a:xfrm>
            <a:prstGeom prst="rect">
              <a:avLst/>
            </a:prstGeom>
            <a:noFill/>
          </p:spPr>
          <p:txBody>
            <a:bodyPr wrap="square" rtlCol="0">
              <a:spAutoFit/>
            </a:bodyPr>
            <a:lstStyle/>
            <a:p>
              <a:pPr algn="r"/>
              <a:r>
                <a:rPr lang="en-US" sz="4000" b="1" dirty="0">
                  <a:latin typeface="Gungsuh" panose="02030600000101010101" pitchFamily="18" charset="-127"/>
                  <a:ea typeface="Gungsuh" panose="02030600000101010101" pitchFamily="18" charset="-127"/>
                </a:rPr>
                <a:t>Thank you !</a:t>
              </a:r>
            </a:p>
          </p:txBody>
        </p:sp>
        <p:pic>
          <p:nvPicPr>
            <p:cNvPr id="4" name="Picture 4" descr="http://www.isilm.com/uploads/images/cartoons/cartoon-headset.png"/>
            <p:cNvPicPr>
              <a:picLocks noChangeAspect="1" noChangeArrowheads="1"/>
            </p:cNvPicPr>
            <p:nvPr/>
          </p:nvPicPr>
          <p:blipFill>
            <a:blip r:embed="rId2" cstate="print"/>
            <a:srcRect/>
            <a:stretch>
              <a:fillRect/>
            </a:stretch>
          </p:blipFill>
          <p:spPr bwMode="auto">
            <a:xfrm>
              <a:off x="7162800" y="4658497"/>
              <a:ext cx="1905000" cy="2085204"/>
            </a:xfrm>
            <a:prstGeom prst="rect">
              <a:avLst/>
            </a:prstGeom>
            <a:noFill/>
          </p:spPr>
        </p:pic>
      </p:grpSp>
      <p:grpSp>
        <p:nvGrpSpPr>
          <p:cNvPr id="8" name="Group 7"/>
          <p:cNvGrpSpPr/>
          <p:nvPr/>
        </p:nvGrpSpPr>
        <p:grpSpPr>
          <a:xfrm>
            <a:off x="142638" y="175198"/>
            <a:ext cx="3857858" cy="3896743"/>
            <a:chOff x="76200" y="197285"/>
            <a:chExt cx="2590800" cy="3011242"/>
          </a:xfrm>
        </p:grpSpPr>
        <p:pic>
          <p:nvPicPr>
            <p:cNvPr id="5" name="Picture 2" descr="http://clarkeching.blogs.com/agilethinkersboysmal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197285"/>
              <a:ext cx="2133600" cy="3003115"/>
            </a:xfrm>
            <a:prstGeom prst="rect">
              <a:avLst/>
            </a:prstGeom>
            <a:noFill/>
          </p:spPr>
        </p:pic>
        <p:pic>
          <p:nvPicPr>
            <p:cNvPr id="7" name="Picture 4" descr="http://kara.allthingsd.com/files/2008/08/question-mark.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2057400"/>
              <a:ext cx="838200" cy="1151127"/>
            </a:xfrm>
            <a:prstGeom prst="rect">
              <a:avLst/>
            </a:prstGeom>
            <a:noFill/>
          </p:spPr>
        </p:pic>
      </p:grpSp>
    </p:spTree>
    <p:extLst>
      <p:ext uri="{BB962C8B-B14F-4D97-AF65-F5344CB8AC3E}">
        <p14:creationId xmlns="" xmlns:p14="http://schemas.microsoft.com/office/powerpoint/2010/main" val="397885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0513"/>
            <a:ext cx="9144000" cy="5256007"/>
          </a:xfrm>
        </p:spPr>
        <p:txBody>
          <a:bodyPr>
            <a:noAutofit/>
          </a:bodyPr>
          <a:lstStyle/>
          <a:p>
            <a:r>
              <a:rPr lang="en-US" sz="2800" b="1" dirty="0" smtClean="0">
                <a:latin typeface="Gungsuh" panose="02030600000101010101" pitchFamily="18" charset="-127"/>
                <a:ea typeface="Gungsuh" panose="02030600000101010101" pitchFamily="18" charset="-127"/>
              </a:rPr>
              <a:t>Sri Lanka is divided in to 9 provinces and 25 District for the Administrative purposes. </a:t>
            </a:r>
          </a:p>
          <a:p>
            <a:pPr>
              <a:buNone/>
            </a:pPr>
            <a:endParaRPr lang="en-US" sz="2800" b="1" dirty="0" smtClean="0">
              <a:latin typeface="Gungsuh" panose="02030600000101010101" pitchFamily="18" charset="-127"/>
              <a:ea typeface="Gungsuh" panose="02030600000101010101" pitchFamily="18" charset="-127"/>
            </a:endParaRPr>
          </a:p>
          <a:p>
            <a:r>
              <a:rPr lang="en-US" sz="2800" b="1" dirty="0" smtClean="0">
                <a:latin typeface="Gungsuh" panose="02030600000101010101" pitchFamily="18" charset="-127"/>
                <a:ea typeface="Gungsuh" panose="02030600000101010101" pitchFamily="18" charset="-127"/>
              </a:rPr>
              <a:t>The total population of the county is 21.9 Million by 2015.</a:t>
            </a:r>
          </a:p>
          <a:p>
            <a:endParaRPr lang="en-US" sz="2800" b="1" dirty="0" smtClean="0">
              <a:latin typeface="Gungsuh" panose="02030600000101010101" pitchFamily="18" charset="-127"/>
              <a:ea typeface="Gungsuh" panose="02030600000101010101" pitchFamily="18" charset="-127"/>
            </a:endParaRPr>
          </a:p>
          <a:p>
            <a:r>
              <a:rPr lang="en-US" sz="2800" b="1" dirty="0" smtClean="0">
                <a:latin typeface="Gungsuh" panose="02030600000101010101" pitchFamily="18" charset="-127"/>
                <a:ea typeface="Gungsuh" panose="02030600000101010101" pitchFamily="18" charset="-127"/>
              </a:rPr>
              <a:t>Population ,below 25 years of the age is 8.5 Million</a:t>
            </a:r>
          </a:p>
          <a:p>
            <a:endParaRPr lang="en-US" sz="2800" b="1" dirty="0" smtClean="0">
              <a:latin typeface="Gungsuh" panose="02030600000101010101" pitchFamily="18" charset="-127"/>
              <a:ea typeface="Gungsuh" panose="02030600000101010101" pitchFamily="18" charset="-127"/>
            </a:endParaRPr>
          </a:p>
          <a:p>
            <a:r>
              <a:rPr lang="en-US" sz="2800" b="1" dirty="0" smtClean="0">
                <a:latin typeface="Gungsuh" panose="02030600000101010101" pitchFamily="18" charset="-127"/>
                <a:ea typeface="Gungsuh" panose="02030600000101010101" pitchFamily="18" charset="-127"/>
              </a:rPr>
              <a:t>The total number of the voters in 2015 is </a:t>
            </a:r>
          </a:p>
          <a:p>
            <a:pPr>
              <a:buNone/>
            </a:pPr>
            <a:r>
              <a:rPr lang="en-US" sz="2800" b="1" dirty="0" smtClean="0">
                <a:latin typeface="Gungsuh" panose="02030600000101010101" pitchFamily="18" charset="-127"/>
                <a:ea typeface="Gungsuh" panose="02030600000101010101" pitchFamily="18" charset="-127"/>
              </a:rPr>
              <a:t>	15.4  Million. </a:t>
            </a:r>
          </a:p>
          <a:p>
            <a:endParaRPr lang="en-US" sz="2800" b="1" dirty="0" smtClean="0">
              <a:latin typeface="Gungsuh" panose="02030600000101010101" pitchFamily="18" charset="-127"/>
              <a:ea typeface="Gungsuh" panose="02030600000101010101" pitchFamily="18" charset="-127"/>
            </a:endParaRPr>
          </a:p>
          <a:p>
            <a:endParaRPr lang="en-US" sz="2800" b="1" dirty="0" smtClean="0">
              <a:latin typeface="Gungsuh" panose="02030600000101010101" pitchFamily="18" charset="-127"/>
              <a:ea typeface="Gungsuh" panose="02030600000101010101" pitchFamily="18" charset="-127"/>
            </a:endParaRPr>
          </a:p>
          <a:p>
            <a:endParaRPr lang="en-US" sz="2600" b="1" dirty="0">
              <a:latin typeface="Gungsuh" panose="02030600000101010101" pitchFamily="18" charset="-127"/>
              <a:ea typeface="Gungsuh" panose="02030600000101010101" pitchFamily="18" charset="-127"/>
            </a:endParaRPr>
          </a:p>
        </p:txBody>
      </p:sp>
      <p:sp>
        <p:nvSpPr>
          <p:cNvPr id="4" name="Slide Number Placeholder 3"/>
          <p:cNvSpPr>
            <a:spLocks noGrp="1"/>
          </p:cNvSpPr>
          <p:nvPr>
            <p:ph type="sldNum" sz="quarter" idx="12"/>
          </p:nvPr>
        </p:nvSpPr>
        <p:spPr>
          <a:xfrm>
            <a:off x="6894286" y="5883275"/>
            <a:ext cx="2133600" cy="365125"/>
          </a:xfrm>
        </p:spPr>
        <p:txBody>
          <a:bodyPr/>
          <a:lstStyle/>
          <a:p>
            <a:fld id="{946A723A-D1E3-4FCD-AE56-6DA5F0B5A362}" type="slidenum">
              <a:rPr lang="en-US" smtClean="0"/>
              <a:pPr/>
              <a:t>3</a:t>
            </a:fld>
            <a:endParaRPr lang="en-US" dirty="0"/>
          </a:p>
        </p:txBody>
      </p:sp>
      <p:sp>
        <p:nvSpPr>
          <p:cNvPr id="5" name="TextBox 4"/>
          <p:cNvSpPr txBox="1"/>
          <p:nvPr/>
        </p:nvSpPr>
        <p:spPr>
          <a:xfrm>
            <a:off x="76200" y="142852"/>
            <a:ext cx="4144083" cy="769441"/>
          </a:xfrm>
          <a:prstGeom prst="rect">
            <a:avLst/>
          </a:prstGeom>
          <a:noFill/>
        </p:spPr>
        <p:txBody>
          <a:bodyPr wrap="square" rtlCol="0">
            <a:spAutoFit/>
          </a:bodyPr>
          <a:lstStyle/>
          <a:p>
            <a:r>
              <a:rPr lang="en-US" sz="4400" b="1" dirty="0" smtClean="0">
                <a:solidFill>
                  <a:schemeClr val="bg1"/>
                </a:solidFill>
                <a:latin typeface="Gungsuh" panose="02030600000101010101" pitchFamily="18" charset="-127"/>
                <a:ea typeface="Gungsuh" panose="02030600000101010101" pitchFamily="18" charset="-127"/>
              </a:rPr>
              <a:t>Introduction</a:t>
            </a:r>
            <a:endParaRPr lang="en-US" sz="4400" b="1" dirty="0">
              <a:solidFill>
                <a:schemeClr val="bg1"/>
              </a:solidFill>
              <a:latin typeface="Gungsuh" panose="02030600000101010101" pitchFamily="18" charset="-127"/>
              <a:ea typeface="Gungsuh" panose="02030600000101010101" pitchFamily="18" charset="-127"/>
            </a:endParaRPr>
          </a:p>
        </p:txBody>
      </p:sp>
    </p:spTree>
    <p:extLst>
      <p:ext uri="{BB962C8B-B14F-4D97-AF65-F5344CB8AC3E}">
        <p14:creationId xmlns="" xmlns:p14="http://schemas.microsoft.com/office/powerpoint/2010/main" val="2751377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1142984"/>
            <a:ext cx="8215370" cy="4857784"/>
          </a:xfrm>
        </p:spPr>
        <p:txBody>
          <a:bodyPr>
            <a:normAutofit/>
          </a:bodyPr>
          <a:lstStyle/>
          <a:p>
            <a:pPr lvl="1" algn="just">
              <a:lnSpc>
                <a:spcPct val="150000"/>
              </a:lnSpc>
              <a:buNone/>
            </a:pPr>
            <a:r>
              <a:rPr lang="en-US" dirty="0" smtClean="0"/>
              <a:t>	</a:t>
            </a:r>
            <a:r>
              <a:rPr lang="en-US" b="1" dirty="0" smtClean="0">
                <a:latin typeface="Gungsuh" pitchFamily="18" charset="-127"/>
                <a:ea typeface="Gungsuh" pitchFamily="18" charset="-127"/>
              </a:rPr>
              <a:t>Election management body and other related agencies  of a country is responsible for nurturing a democratic nation with a political literate and empowered citizenry  that cherishes democratic values and promotes good governance.</a:t>
            </a:r>
          </a:p>
          <a:p>
            <a:pPr lvl="1" algn="just">
              <a:buFont typeface="Wingdings" panose="05000000000000000000" pitchFamily="2" charset="2"/>
              <a:buChar char="Ø"/>
            </a:pPr>
            <a:endParaRPr lang="en-US" dirty="0" smtClean="0"/>
          </a:p>
        </p:txBody>
      </p:sp>
      <p:sp>
        <p:nvSpPr>
          <p:cNvPr id="4" name="Title 3"/>
          <p:cNvSpPr txBox="1">
            <a:spLocks noGrp="1"/>
          </p:cNvSpPr>
          <p:nvPr>
            <p:ph type="title"/>
          </p:nvPr>
        </p:nvSpPr>
        <p:spPr>
          <a:xfrm>
            <a:off x="742952" y="71414"/>
            <a:ext cx="7186634" cy="769441"/>
          </a:xfrm>
          <a:prstGeom prst="rect">
            <a:avLst/>
          </a:prstGeom>
          <a:noFill/>
        </p:spPr>
        <p:txBody>
          <a:bodyPr wrap="square" rtlCol="0">
            <a:spAutoFit/>
          </a:bodyPr>
          <a:lstStyle/>
          <a:p>
            <a:pPr algn="l"/>
            <a:r>
              <a:rPr lang="en-US" b="1" dirty="0" smtClean="0">
                <a:solidFill>
                  <a:schemeClr val="bg1"/>
                </a:solidFill>
                <a:latin typeface="Gungsuh" panose="02030600000101010101" pitchFamily="18" charset="-127"/>
                <a:ea typeface="Gungsuh" panose="02030600000101010101" pitchFamily="18" charset="-127"/>
              </a:rPr>
              <a:t>Introduction</a:t>
            </a:r>
            <a:endParaRPr lang="en-US" b="1" dirty="0">
              <a:solidFill>
                <a:schemeClr val="bg1"/>
              </a:solidFill>
              <a:latin typeface="Gungsuh" panose="02030600000101010101" pitchFamily="18" charset="-127"/>
              <a:ea typeface="Gungsuh" panose="02030600000101010101" pitchFamily="18" charset="-127"/>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8" y="274638"/>
            <a:ext cx="8229600" cy="796908"/>
          </a:xfrm>
        </p:spPr>
        <p:txBody>
          <a:bodyPr/>
          <a:lstStyle/>
          <a:p>
            <a:pPr algn="l"/>
            <a:r>
              <a:rPr lang="en-US" b="1" dirty="0" smtClean="0">
                <a:solidFill>
                  <a:schemeClr val="bg1"/>
                </a:solidFill>
                <a:latin typeface="Gungsuh" panose="02030600000101010101" pitchFamily="18" charset="-127"/>
                <a:ea typeface="Gungsuh" panose="02030600000101010101" pitchFamily="18" charset="-127"/>
              </a:rPr>
              <a:t>Introduction</a:t>
            </a:r>
            <a:endParaRPr lang="en-US" dirty="0"/>
          </a:p>
        </p:txBody>
      </p:sp>
      <p:sp>
        <p:nvSpPr>
          <p:cNvPr id="3" name="Content Placeholder 2"/>
          <p:cNvSpPr>
            <a:spLocks noGrp="1"/>
          </p:cNvSpPr>
          <p:nvPr>
            <p:ph idx="1"/>
          </p:nvPr>
        </p:nvSpPr>
        <p:spPr>
          <a:xfrm>
            <a:off x="-32" y="1600200"/>
            <a:ext cx="9001188" cy="4525963"/>
          </a:xfrm>
        </p:spPr>
        <p:txBody>
          <a:bodyPr>
            <a:normAutofit lnSpcReduction="10000"/>
          </a:bodyPr>
          <a:lstStyle/>
          <a:p>
            <a:pPr lvl="1" algn="just">
              <a:buFont typeface="Wingdings" panose="05000000000000000000" pitchFamily="2" charset="2"/>
              <a:buChar char="Ø"/>
            </a:pPr>
            <a:r>
              <a:rPr lang="en-US" b="1" dirty="0" smtClean="0">
                <a:latin typeface="Gungsuh" pitchFamily="18" charset="-127"/>
                <a:ea typeface="Gungsuh" pitchFamily="18" charset="-127"/>
              </a:rPr>
              <a:t>The competence required to adjust for different activities of the society as a future citizen should be given by and large through education.</a:t>
            </a:r>
          </a:p>
          <a:p>
            <a:pPr lvl="1" algn="just">
              <a:buNone/>
            </a:pPr>
            <a:endParaRPr lang="en-US" b="1" dirty="0" smtClean="0">
              <a:latin typeface="Gungsuh" pitchFamily="18" charset="-127"/>
              <a:ea typeface="Gungsuh" pitchFamily="18" charset="-127"/>
            </a:endParaRPr>
          </a:p>
          <a:p>
            <a:pPr lvl="1" algn="just">
              <a:buFont typeface="Wingdings" panose="05000000000000000000" pitchFamily="2" charset="2"/>
              <a:buChar char="Ø"/>
            </a:pPr>
            <a:r>
              <a:rPr lang="en-US" b="1" dirty="0" smtClean="0">
                <a:latin typeface="Gungsuh" pitchFamily="18" charset="-127"/>
                <a:ea typeface="Gungsuh" pitchFamily="18" charset="-127"/>
              </a:rPr>
              <a:t>School children and youths in higher educational institutes must be provided with opportunities to gain the required competencies to acquire the core values of the society where they are living.</a:t>
            </a:r>
          </a:p>
          <a:p>
            <a:pPr lvl="1">
              <a:buFont typeface="Wingdings" panose="05000000000000000000" pitchFamily="2" charset="2"/>
              <a:buChar char="Ø"/>
            </a:pPr>
            <a:endParaRPr lang="en-US" dirty="0" smtClean="0"/>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6900882" cy="714380"/>
          </a:xfrm>
        </p:spPr>
        <p:txBody>
          <a:bodyPr>
            <a:noAutofit/>
          </a:bodyPr>
          <a:lstStyle/>
          <a:p>
            <a:r>
              <a:rPr lang="en-US" sz="3600" b="1" dirty="0" smtClean="0">
                <a:solidFill>
                  <a:schemeClr val="bg1"/>
                </a:solidFill>
                <a:latin typeface="Gungsuh" pitchFamily="18" charset="-127"/>
                <a:ea typeface="Gungsuh" pitchFamily="18" charset="-127"/>
              </a:rPr>
              <a:t>Level of Educational Institutes in Sri Lanka</a:t>
            </a:r>
            <a:r>
              <a:rPr lang="en-US" sz="3600" b="1" dirty="0" smtClean="0">
                <a:latin typeface="Gungsuh" pitchFamily="18" charset="-127"/>
                <a:ea typeface="Gungsuh" pitchFamily="18" charset="-127"/>
              </a:rPr>
              <a:t/>
            </a:r>
            <a:br>
              <a:rPr lang="en-US" sz="3600" b="1" dirty="0" smtClean="0">
                <a:latin typeface="Gungsuh" pitchFamily="18" charset="-127"/>
                <a:ea typeface="Gungsuh" pitchFamily="18" charset="-127"/>
              </a:rPr>
            </a:br>
            <a:endParaRPr lang="en-US" sz="3600" b="1" dirty="0">
              <a:latin typeface="Gungsuh" pitchFamily="18" charset="-127"/>
              <a:ea typeface="Gungsuh" pitchFamily="18" charset="-127"/>
            </a:endParaRPr>
          </a:p>
        </p:txBody>
      </p:sp>
      <p:sp>
        <p:nvSpPr>
          <p:cNvPr id="3" name="Content Placeholder 2"/>
          <p:cNvSpPr>
            <a:spLocks noGrp="1"/>
          </p:cNvSpPr>
          <p:nvPr>
            <p:ph idx="1"/>
          </p:nvPr>
        </p:nvSpPr>
        <p:spPr>
          <a:xfrm>
            <a:off x="0" y="928670"/>
            <a:ext cx="9144000" cy="5214974"/>
          </a:xfrm>
        </p:spPr>
        <p:txBody>
          <a:bodyPr>
            <a:noAutofit/>
          </a:bodyPr>
          <a:lstStyle/>
          <a:p>
            <a:pPr lvl="1" algn="just">
              <a:buFont typeface="Wingdings" panose="05000000000000000000" pitchFamily="2" charset="2"/>
              <a:buChar char="Ø"/>
            </a:pPr>
            <a:r>
              <a:rPr lang="en-US" sz="2200" b="1" dirty="0" smtClean="0">
                <a:latin typeface="Gungsuh" pitchFamily="18" charset="-127"/>
                <a:ea typeface="Gungsuh" pitchFamily="18" charset="-127"/>
                <a:hlinkClick r:id="rId2" tooltip="Primary education"/>
              </a:rPr>
              <a:t>Primary education</a:t>
            </a:r>
            <a:r>
              <a:rPr lang="en-US" sz="2200" b="1" dirty="0" smtClean="0">
                <a:latin typeface="Gungsuh" pitchFamily="18" charset="-127"/>
                <a:ea typeface="Gungsuh" pitchFamily="18" charset="-127"/>
              </a:rPr>
              <a:t> lasts five to six years </a:t>
            </a:r>
          </a:p>
          <a:p>
            <a:pPr lvl="1" algn="just">
              <a:buNone/>
            </a:pPr>
            <a:r>
              <a:rPr lang="en-US" sz="2200" b="1" dirty="0" smtClean="0">
                <a:latin typeface="Gungsuh" pitchFamily="18" charset="-127"/>
                <a:ea typeface="Gungsuh" pitchFamily="18" charset="-127"/>
              </a:rPr>
              <a:t>	(Grades 1-5). </a:t>
            </a:r>
          </a:p>
          <a:p>
            <a:pPr lvl="1" algn="just">
              <a:buFont typeface="Wingdings" panose="05000000000000000000" pitchFamily="2" charset="2"/>
              <a:buChar char="Ø"/>
            </a:pPr>
            <a:r>
              <a:rPr lang="en-US" sz="2200" b="1" dirty="0" smtClean="0">
                <a:latin typeface="Gungsuh" pitchFamily="18" charset="-127"/>
                <a:ea typeface="Gungsuh" pitchFamily="18" charset="-127"/>
              </a:rPr>
              <a:t>Junior secondary level  lasts for 4 years</a:t>
            </a:r>
          </a:p>
          <a:p>
            <a:pPr lvl="1" algn="just">
              <a:buNone/>
            </a:pPr>
            <a:r>
              <a:rPr lang="en-US" sz="2200" b="1" dirty="0" smtClean="0">
                <a:latin typeface="Gungsuh" pitchFamily="18" charset="-127"/>
                <a:ea typeface="Gungsuh" pitchFamily="18" charset="-127"/>
              </a:rPr>
              <a:t>	 (Grades 6-9)</a:t>
            </a:r>
          </a:p>
          <a:p>
            <a:pPr lvl="1" algn="just">
              <a:buFont typeface="Wingdings" panose="05000000000000000000" pitchFamily="2" charset="2"/>
              <a:buChar char="Ø"/>
            </a:pPr>
            <a:r>
              <a:rPr lang="en-US" sz="2200" b="1" dirty="0" smtClean="0">
                <a:latin typeface="Gungsuh" pitchFamily="18" charset="-127"/>
                <a:ea typeface="Gungsuh" pitchFamily="18" charset="-127"/>
              </a:rPr>
              <a:t>Senior secondary level  (Grades 10-11) which is the preparation for the </a:t>
            </a:r>
            <a:r>
              <a:rPr lang="en-US" sz="2200" b="1" dirty="0" smtClean="0">
                <a:latin typeface="Gungsuh" pitchFamily="18" charset="-127"/>
                <a:ea typeface="Gungsuh" pitchFamily="18" charset="-127"/>
                <a:hlinkClick r:id="rId3" tooltip="General Certificate of Education"/>
              </a:rPr>
              <a:t>General Certificate of Education</a:t>
            </a:r>
            <a:r>
              <a:rPr lang="en-US" sz="2200" b="1" dirty="0" smtClean="0">
                <a:latin typeface="Gungsuh" pitchFamily="18" charset="-127"/>
                <a:ea typeface="Gungsuh" pitchFamily="18" charset="-127"/>
              </a:rPr>
              <a:t> (G.C.E)</a:t>
            </a:r>
          </a:p>
          <a:p>
            <a:pPr lvl="1" algn="just">
              <a:buFont typeface="Wingdings" panose="05000000000000000000" pitchFamily="2" charset="2"/>
              <a:buChar char="Ø"/>
            </a:pPr>
            <a:r>
              <a:rPr lang="en-US" sz="2200" b="1" dirty="0" smtClean="0">
                <a:latin typeface="Gungsuh" pitchFamily="18" charset="-127"/>
                <a:ea typeface="Gungsuh" pitchFamily="18" charset="-127"/>
              </a:rPr>
              <a:t>Collegiate level to study for another 2 years (grades 12-13) to sit for the </a:t>
            </a:r>
            <a:r>
              <a:rPr lang="en-US" sz="2200" b="1" dirty="0" smtClean="0">
                <a:latin typeface="Gungsuh" pitchFamily="18" charset="-127"/>
                <a:ea typeface="Gungsuh" pitchFamily="18" charset="-127"/>
                <a:hlinkClick r:id="rId4" tooltip="Advanced Level (SL)"/>
              </a:rPr>
              <a:t>G.C.E Advanced Level</a:t>
            </a:r>
            <a:r>
              <a:rPr lang="en-US" sz="2200" b="1" dirty="0" smtClean="0">
                <a:latin typeface="Gungsuh" pitchFamily="18" charset="-127"/>
                <a:ea typeface="Gungsuh" pitchFamily="18" charset="-127"/>
              </a:rPr>
              <a:t>.</a:t>
            </a:r>
          </a:p>
          <a:p>
            <a:pPr lvl="1" algn="just">
              <a:buFont typeface="Wingdings" panose="05000000000000000000" pitchFamily="2" charset="2"/>
              <a:buChar char="Ø"/>
            </a:pPr>
            <a:r>
              <a:rPr lang="en-US" sz="2200" b="1" dirty="0" smtClean="0">
                <a:latin typeface="Gungsuh" pitchFamily="18" charset="-127"/>
                <a:ea typeface="Gungsuh" pitchFamily="18" charset="-127"/>
              </a:rPr>
              <a:t>Tertiary education is mainly done by the National Universities, Institutes designed for  study on entrance/membership for </a:t>
            </a:r>
            <a:r>
              <a:rPr lang="en-US" sz="2200" b="1" dirty="0" smtClean="0">
                <a:latin typeface="Gungsuh" pitchFamily="18" charset="-127"/>
                <a:ea typeface="Gungsuh" pitchFamily="18" charset="-127"/>
                <a:hlinkClick r:id="rId5" tooltip="Professional bodies"/>
              </a:rPr>
              <a:t>professional bodies</a:t>
            </a:r>
            <a:r>
              <a:rPr lang="en-US" sz="2200" b="1" dirty="0" smtClean="0">
                <a:latin typeface="Gungsuh" pitchFamily="18" charset="-127"/>
                <a:ea typeface="Gungsuh" pitchFamily="18" charset="-127"/>
              </a:rPr>
              <a:t> both foreign (such as </a:t>
            </a:r>
            <a:r>
              <a:rPr lang="en-US" sz="2200" b="1" dirty="0" smtClean="0">
                <a:latin typeface="Gungsuh" pitchFamily="18" charset="-127"/>
                <a:ea typeface="Gungsuh" pitchFamily="18" charset="-127"/>
                <a:hlinkClick r:id="rId6" tooltip="Chartered Institute of Management Accountants"/>
              </a:rPr>
              <a:t>CIMA</a:t>
            </a:r>
            <a:r>
              <a:rPr lang="en-US" sz="2200" b="1" dirty="0" smtClean="0">
                <a:latin typeface="Gungsuh" pitchFamily="18" charset="-127"/>
                <a:ea typeface="Gungsuh" pitchFamily="18" charset="-127"/>
              </a:rPr>
              <a:t>, </a:t>
            </a:r>
            <a:r>
              <a:rPr lang="en-US" sz="2200" b="1" dirty="0" smtClean="0">
                <a:latin typeface="Gungsuh" pitchFamily="18" charset="-127"/>
                <a:ea typeface="Gungsuh" pitchFamily="18" charset="-127"/>
                <a:hlinkClick r:id="rId7" tooltip="British Computer Society"/>
              </a:rPr>
              <a:t>BCS</a:t>
            </a:r>
            <a:r>
              <a:rPr lang="en-US" sz="2200" b="1" dirty="0" smtClean="0">
                <a:latin typeface="Gungsuh" pitchFamily="18" charset="-127"/>
                <a:ea typeface="Gungsuh" pitchFamily="18" charset="-127"/>
              </a:rPr>
              <a:t>, etc.) and local (such as SLIM, NSBM,NAITA) and vocational /</a:t>
            </a:r>
            <a:r>
              <a:rPr lang="en-US" sz="2200" b="1" dirty="0" smtClean="0">
                <a:latin typeface="Gungsuh" pitchFamily="18" charset="-127"/>
                <a:ea typeface="Gungsuh" pitchFamily="18" charset="-127"/>
                <a:hlinkClick r:id="rId8" tooltip="Technical college"/>
              </a:rPr>
              <a:t>technical colleges</a:t>
            </a:r>
            <a:endParaRPr lang="en-US" sz="900" dirty="0" smtClean="0"/>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Electoral literacy in curricula</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lvl="1" algn="just">
              <a:buFont typeface="Wingdings" panose="05000000000000000000" pitchFamily="2" charset="2"/>
              <a:buChar char="Ø"/>
            </a:pPr>
            <a:r>
              <a:rPr lang="en-US" b="1" dirty="0" smtClean="0">
                <a:latin typeface="Gungsuh" pitchFamily="18" charset="-127"/>
                <a:ea typeface="Gungsuh" pitchFamily="18" charset="-127"/>
              </a:rPr>
              <a:t>Democracy is a social system and a way of life, it is also a system of Government. </a:t>
            </a:r>
          </a:p>
          <a:p>
            <a:pPr lvl="1" algn="just">
              <a:buFont typeface="Wingdings" panose="05000000000000000000" pitchFamily="2" charset="2"/>
              <a:buChar char="Ø"/>
            </a:pPr>
            <a:r>
              <a:rPr lang="en-US" b="1" dirty="0" smtClean="0">
                <a:latin typeface="Gungsuh" pitchFamily="18" charset="-127"/>
                <a:ea typeface="Gungsuh" pitchFamily="18" charset="-127"/>
              </a:rPr>
              <a:t>The future generation is given the experiences of Democratic system of government, its practice and values.</a:t>
            </a:r>
          </a:p>
          <a:p>
            <a:pPr lvl="1">
              <a:buFont typeface="Wingdings" panose="05000000000000000000" pitchFamily="2" charset="2"/>
              <a:buChar char="Ø"/>
            </a:pPr>
            <a:endParaRPr lang="en-US" dirty="0" smtClean="0"/>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Electoral literacy in curricula</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357158" y="1071546"/>
            <a:ext cx="8329642" cy="5054617"/>
          </a:xfrm>
        </p:spPr>
        <p:txBody>
          <a:bodyPr>
            <a:normAutofit/>
          </a:bodyPr>
          <a:lstStyle/>
          <a:p>
            <a:pPr lvl="1" algn="just">
              <a:buNone/>
            </a:pPr>
            <a:r>
              <a:rPr lang="en-US" sz="2400" b="1" dirty="0" smtClean="0">
                <a:latin typeface="Gungsuh" pitchFamily="18" charset="-127"/>
                <a:ea typeface="Gungsuh" pitchFamily="18" charset="-127"/>
              </a:rPr>
              <a:t>   </a:t>
            </a:r>
            <a:r>
              <a:rPr lang="en-US" b="1" dirty="0" smtClean="0">
                <a:latin typeface="Gungsuh" pitchFamily="18" charset="-127"/>
                <a:ea typeface="Gungsuh" pitchFamily="18" charset="-127"/>
              </a:rPr>
              <a:t>A research study on Civic Education  was conducted In Sri Lanka in 2003 to assess the status of democratic and civic competencies of students completing Grade 9 in the school system, to develop a comprehensive long-term program to promote democratic and pluralistic values through the school education system.</a:t>
            </a:r>
          </a:p>
          <a:p>
            <a:pPr lvl="1" algn="just">
              <a:buNone/>
            </a:pPr>
            <a:endParaRPr lang="en-US" dirty="0" smtClean="0"/>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Electoral literacy in curricula</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357158" y="1071546"/>
            <a:ext cx="8329642" cy="5054617"/>
          </a:xfrm>
        </p:spPr>
        <p:txBody>
          <a:bodyPr>
            <a:normAutofit/>
          </a:bodyPr>
          <a:lstStyle/>
          <a:p>
            <a:pPr lvl="1" algn="just">
              <a:buNone/>
            </a:pPr>
            <a:r>
              <a:rPr lang="en-US" b="1" dirty="0" smtClean="0">
                <a:latin typeface="Gungsuh" pitchFamily="18" charset="-127"/>
                <a:ea typeface="Gungsuh" pitchFamily="18" charset="-127"/>
              </a:rPr>
              <a:t>There were two main findings in that research study. </a:t>
            </a:r>
          </a:p>
          <a:p>
            <a:pPr marL="514350" indent="-514350" algn="just">
              <a:buNone/>
            </a:pPr>
            <a:r>
              <a:rPr lang="en-US" sz="2800" b="1" dirty="0" smtClean="0">
                <a:latin typeface="Gungsuh" pitchFamily="18" charset="-127"/>
                <a:ea typeface="Gungsuh" pitchFamily="18" charset="-127"/>
              </a:rPr>
              <a:t>	</a:t>
            </a:r>
          </a:p>
          <a:p>
            <a:pPr marL="514350" indent="-514350" algn="just">
              <a:buFont typeface="Wingdings" pitchFamily="2" charset="2"/>
              <a:buChar char="ü"/>
            </a:pPr>
            <a:r>
              <a:rPr lang="en-US" sz="2800" b="1" dirty="0" smtClean="0">
                <a:latin typeface="Gungsuh" pitchFamily="18" charset="-127"/>
                <a:ea typeface="Gungsuh" pitchFamily="18" charset="-127"/>
              </a:rPr>
              <a:t>Teacher training is required for civic  related curriculum </a:t>
            </a:r>
          </a:p>
          <a:p>
            <a:pPr marL="514350" indent="-514350" algn="just">
              <a:buFont typeface="Wingdings" pitchFamily="2" charset="2"/>
              <a:buChar char="ü"/>
            </a:pPr>
            <a:r>
              <a:rPr lang="en-US" sz="2800" b="1" dirty="0" smtClean="0">
                <a:latin typeface="Gungsuh" pitchFamily="18" charset="-127"/>
                <a:ea typeface="Gungsuh" pitchFamily="18" charset="-127"/>
              </a:rPr>
              <a:t>Schools are places where civic education ought to be taught and can be taught effectively and that civic education matters a great deal in facilitating students’ civic development. </a:t>
            </a:r>
          </a:p>
          <a:p>
            <a:pPr marL="514350" indent="-514350" algn="just">
              <a:buNone/>
            </a:pPr>
            <a:endParaRPr lang="en-US" sz="3100" b="1" dirty="0" smtClean="0">
              <a:latin typeface="Gungsuh" pitchFamily="18" charset="-127"/>
              <a:ea typeface="Gungsuh" pitchFamily="18" charset="-127"/>
            </a:endParaRPr>
          </a:p>
          <a:p>
            <a:pPr lvl="1">
              <a:buFont typeface="Wingdings" panose="05000000000000000000" pitchFamily="2" charset="2"/>
              <a:buChar char="Ø"/>
            </a:pPr>
            <a:endParaRPr lang="en-US" dirty="0" smtClean="0"/>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Tertiary education is mainly done by the National Universities,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autonomous degree awarding institutes, Institutes designed for  study on entrance/membership for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2" tooltip="Professional bodies"/>
              </a:rPr>
              <a:t>professional bodies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both foreign (such as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3" tooltip="Chartered Institute of Management Accountants"/>
              </a:rPr>
              <a:t>CIMA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4" tooltip="British Computer Society"/>
              </a:rPr>
              <a:t>BCS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5" tooltip="Association of Chartered Certified Accountants"/>
              </a:rPr>
              <a:t>ACCA</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etc.) and local (such as SLIM)  and vocational </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hlinkClick r:id="rId6" tooltip="Technical college"/>
              </a:rPr>
              <a:t>technical colleges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that specialize in mechanical and electronic subjects.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791357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1102</Words>
  <Application>Microsoft Office PowerPoint</Application>
  <PresentationFormat>On-screen Show (4:3)</PresentationFormat>
  <Paragraphs>158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Introduction</vt:lpstr>
      <vt:lpstr>Introduction</vt:lpstr>
      <vt:lpstr>Level of Educational Institutes in Sri Lanka </vt:lpstr>
      <vt:lpstr>Electoral literacy in curricula </vt:lpstr>
      <vt:lpstr>Electoral literacy in curricula </vt:lpstr>
      <vt:lpstr>Electoral literacy in curricula </vt:lpstr>
      <vt:lpstr>Electoral literacy in curricula </vt:lpstr>
      <vt:lpstr>Electoral literacy in Co- curricula </vt:lpstr>
      <vt:lpstr>Electoral literacy in Co- curricula </vt:lpstr>
      <vt:lpstr>Electoral literacy in Co- curricula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Ranjan</dc:creator>
  <cp:lastModifiedBy>TOHIBA</cp:lastModifiedBy>
  <cp:revision>283</cp:revision>
  <dcterms:created xsi:type="dcterms:W3CDTF">2006-08-16T00:00:00Z</dcterms:created>
  <dcterms:modified xsi:type="dcterms:W3CDTF">2016-10-18T22:51:34Z</dcterms:modified>
</cp:coreProperties>
</file>