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1"/>
  </p:sldMasterIdLst>
  <p:notesMasterIdLst>
    <p:notesMasterId r:id="rId28"/>
  </p:notesMasterIdLst>
  <p:sldIdLst>
    <p:sldId id="256" r:id="rId2"/>
    <p:sldId id="302" r:id="rId3"/>
    <p:sldId id="273" r:id="rId4"/>
    <p:sldId id="274" r:id="rId5"/>
    <p:sldId id="275" r:id="rId6"/>
    <p:sldId id="276" r:id="rId7"/>
    <p:sldId id="284" r:id="rId8"/>
    <p:sldId id="277" r:id="rId9"/>
    <p:sldId id="278" r:id="rId10"/>
    <p:sldId id="279" r:id="rId11"/>
    <p:sldId id="280" r:id="rId12"/>
    <p:sldId id="283" r:id="rId13"/>
    <p:sldId id="259" r:id="rId14"/>
    <p:sldId id="272" r:id="rId15"/>
    <p:sldId id="270" r:id="rId16"/>
    <p:sldId id="271" r:id="rId17"/>
    <p:sldId id="262" r:id="rId18"/>
    <p:sldId id="294" r:id="rId19"/>
    <p:sldId id="295" r:id="rId20"/>
    <p:sldId id="288" r:id="rId21"/>
    <p:sldId id="296" r:id="rId22"/>
    <p:sldId id="297" r:id="rId23"/>
    <p:sldId id="298" r:id="rId24"/>
    <p:sldId id="289" r:id="rId25"/>
    <p:sldId id="290" r:id="rId26"/>
    <p:sldId id="293"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Rockwell" pitchFamily="18" charset="0"/>
        <a:ea typeface="MS PGothic" pitchFamily="34" charset="-128"/>
        <a:cs typeface="+mn-cs"/>
      </a:defRPr>
    </a:lvl1pPr>
    <a:lvl2pPr marL="457200" algn="l" rtl="0" fontAlgn="base">
      <a:spcBef>
        <a:spcPct val="0"/>
      </a:spcBef>
      <a:spcAft>
        <a:spcPct val="0"/>
      </a:spcAft>
      <a:defRPr kern="1200">
        <a:solidFill>
          <a:schemeClr val="tx1"/>
        </a:solidFill>
        <a:latin typeface="Rockwell" pitchFamily="18" charset="0"/>
        <a:ea typeface="MS PGothic" pitchFamily="34" charset="-128"/>
        <a:cs typeface="+mn-cs"/>
      </a:defRPr>
    </a:lvl2pPr>
    <a:lvl3pPr marL="914400" algn="l" rtl="0" fontAlgn="base">
      <a:spcBef>
        <a:spcPct val="0"/>
      </a:spcBef>
      <a:spcAft>
        <a:spcPct val="0"/>
      </a:spcAft>
      <a:defRPr kern="1200">
        <a:solidFill>
          <a:schemeClr val="tx1"/>
        </a:solidFill>
        <a:latin typeface="Rockwell" pitchFamily="18" charset="0"/>
        <a:ea typeface="MS PGothic" pitchFamily="34" charset="-128"/>
        <a:cs typeface="+mn-cs"/>
      </a:defRPr>
    </a:lvl3pPr>
    <a:lvl4pPr marL="1371600" algn="l" rtl="0" fontAlgn="base">
      <a:spcBef>
        <a:spcPct val="0"/>
      </a:spcBef>
      <a:spcAft>
        <a:spcPct val="0"/>
      </a:spcAft>
      <a:defRPr kern="1200">
        <a:solidFill>
          <a:schemeClr val="tx1"/>
        </a:solidFill>
        <a:latin typeface="Rockwell" pitchFamily="18" charset="0"/>
        <a:ea typeface="MS PGothic" pitchFamily="34" charset="-128"/>
        <a:cs typeface="+mn-cs"/>
      </a:defRPr>
    </a:lvl4pPr>
    <a:lvl5pPr marL="1828800" algn="l" rtl="0" fontAlgn="base">
      <a:spcBef>
        <a:spcPct val="0"/>
      </a:spcBef>
      <a:spcAft>
        <a:spcPct val="0"/>
      </a:spcAft>
      <a:defRPr kern="1200">
        <a:solidFill>
          <a:schemeClr val="tx1"/>
        </a:solidFill>
        <a:latin typeface="Rockwell" pitchFamily="18" charset="0"/>
        <a:ea typeface="MS PGothic" pitchFamily="34" charset="-128"/>
        <a:cs typeface="+mn-cs"/>
      </a:defRPr>
    </a:lvl5pPr>
    <a:lvl6pPr marL="2286000" algn="l" defTabSz="914400" rtl="0" eaLnBrk="1" latinLnBrk="0" hangingPunct="1">
      <a:defRPr kern="1200">
        <a:solidFill>
          <a:schemeClr val="tx1"/>
        </a:solidFill>
        <a:latin typeface="Rockwell" pitchFamily="18" charset="0"/>
        <a:ea typeface="MS PGothic" pitchFamily="34" charset="-128"/>
        <a:cs typeface="+mn-cs"/>
      </a:defRPr>
    </a:lvl6pPr>
    <a:lvl7pPr marL="2743200" algn="l" defTabSz="914400" rtl="0" eaLnBrk="1" latinLnBrk="0" hangingPunct="1">
      <a:defRPr kern="1200">
        <a:solidFill>
          <a:schemeClr val="tx1"/>
        </a:solidFill>
        <a:latin typeface="Rockwell" pitchFamily="18" charset="0"/>
        <a:ea typeface="MS PGothic" pitchFamily="34" charset="-128"/>
        <a:cs typeface="+mn-cs"/>
      </a:defRPr>
    </a:lvl7pPr>
    <a:lvl8pPr marL="3200400" algn="l" defTabSz="914400" rtl="0" eaLnBrk="1" latinLnBrk="0" hangingPunct="1">
      <a:defRPr kern="1200">
        <a:solidFill>
          <a:schemeClr val="tx1"/>
        </a:solidFill>
        <a:latin typeface="Rockwell" pitchFamily="18" charset="0"/>
        <a:ea typeface="MS PGothic" pitchFamily="34" charset="-128"/>
        <a:cs typeface="+mn-cs"/>
      </a:defRPr>
    </a:lvl8pPr>
    <a:lvl9pPr marL="3657600" algn="l" defTabSz="914400" rtl="0" eaLnBrk="1" latinLnBrk="0" hangingPunct="1">
      <a:defRPr kern="1200">
        <a:solidFill>
          <a:schemeClr val="tx1"/>
        </a:solidFill>
        <a:latin typeface="Rockwell"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94660"/>
  </p:normalViewPr>
  <p:slideViewPr>
    <p:cSldViewPr snapToGrid="0" snapToObjects="1">
      <p:cViewPr varScale="1">
        <p:scale>
          <a:sx n="70" d="100"/>
          <a:sy n="70" d="100"/>
        </p:scale>
        <p:origin x="52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1E5707-564E-4E77-B0FE-3A8A29544192}" type="doc">
      <dgm:prSet loTypeId="urn:microsoft.com/office/officeart/2005/8/layout/pyramid2" loCatId="list" qsTypeId="urn:microsoft.com/office/officeart/2005/8/quickstyle/simple3" qsCatId="simple" csTypeId="urn:microsoft.com/office/officeart/2005/8/colors/colorful1#1" csCatId="colorful" phldr="1"/>
      <dgm:spPr/>
      <dgm:t>
        <a:bodyPr/>
        <a:lstStyle/>
        <a:p>
          <a:endParaRPr lang="en-US"/>
        </a:p>
      </dgm:t>
    </dgm:pt>
    <dgm:pt modelId="{2C3D15C9-E355-49DF-A521-A01419271978}">
      <dgm:prSet phldrT="[Text]"/>
      <dgm:spPr/>
      <dgm:t>
        <a:bodyPr/>
        <a:lstStyle/>
        <a:p>
          <a:r>
            <a:rPr lang="en-US" dirty="0" smtClean="0">
              <a:latin typeface="Arial" pitchFamily="34" charset="0"/>
              <a:cs typeface="Arial" pitchFamily="34" charset="0"/>
            </a:rPr>
            <a:t>INCLUSIVE</a:t>
          </a:r>
          <a:endParaRPr lang="en-US" dirty="0">
            <a:latin typeface="Arial" pitchFamily="34" charset="0"/>
            <a:cs typeface="Arial" pitchFamily="34" charset="0"/>
          </a:endParaRPr>
        </a:p>
      </dgm:t>
    </dgm:pt>
    <dgm:pt modelId="{B8D89A00-61D7-4D3F-B7BF-12AF1EEA3EDE}" type="parTrans" cxnId="{B15D75B2-E89C-41EA-AC5D-DC685A510371}">
      <dgm:prSet/>
      <dgm:spPr/>
      <dgm:t>
        <a:bodyPr/>
        <a:lstStyle/>
        <a:p>
          <a:endParaRPr lang="en-US"/>
        </a:p>
      </dgm:t>
    </dgm:pt>
    <dgm:pt modelId="{727A0F0B-E3A6-4768-B6FC-EFB23F757AA0}" type="sibTrans" cxnId="{B15D75B2-E89C-41EA-AC5D-DC685A510371}">
      <dgm:prSet/>
      <dgm:spPr/>
      <dgm:t>
        <a:bodyPr/>
        <a:lstStyle/>
        <a:p>
          <a:endParaRPr lang="en-US"/>
        </a:p>
      </dgm:t>
    </dgm:pt>
    <dgm:pt modelId="{9A0E177E-8AFA-41F7-9F52-C43FACDD0B52}">
      <dgm:prSet phldrT="[Text]"/>
      <dgm:spPr/>
      <dgm:t>
        <a:bodyPr/>
        <a:lstStyle/>
        <a:p>
          <a:r>
            <a:rPr lang="en-US" dirty="0" smtClean="0"/>
            <a:t>GETS REGISTERED AND PARTICIPATES</a:t>
          </a:r>
          <a:endParaRPr lang="en-US" dirty="0"/>
        </a:p>
      </dgm:t>
    </dgm:pt>
    <dgm:pt modelId="{DB83644D-6533-48F3-A7B4-634E24A57F9A}" type="parTrans" cxnId="{2ACAAD2F-F2D0-4A80-BAA5-6B543C5A2302}">
      <dgm:prSet/>
      <dgm:spPr/>
      <dgm:t>
        <a:bodyPr/>
        <a:lstStyle/>
        <a:p>
          <a:endParaRPr lang="en-US"/>
        </a:p>
      </dgm:t>
    </dgm:pt>
    <dgm:pt modelId="{9C2C8F38-4A31-4D76-B66C-5741B6F3AA97}" type="sibTrans" cxnId="{2ACAAD2F-F2D0-4A80-BAA5-6B543C5A2302}">
      <dgm:prSet/>
      <dgm:spPr/>
      <dgm:t>
        <a:bodyPr/>
        <a:lstStyle/>
        <a:p>
          <a:endParaRPr lang="en-US"/>
        </a:p>
      </dgm:t>
    </dgm:pt>
    <dgm:pt modelId="{1EAB7E0F-0F42-4290-8291-2038C2488130}">
      <dgm:prSet phldrT="[Text]"/>
      <dgm:spPr/>
      <dgm:t>
        <a:bodyPr/>
        <a:lstStyle/>
        <a:p>
          <a:r>
            <a:rPr lang="en-US" dirty="0" smtClean="0"/>
            <a:t>INFORMED</a:t>
          </a:r>
          <a:endParaRPr lang="en-US" dirty="0"/>
        </a:p>
      </dgm:t>
    </dgm:pt>
    <dgm:pt modelId="{CDE6BDD8-1C7C-43DC-B1F7-CC15CF7BEECF}" type="parTrans" cxnId="{B2ECECD7-3B0D-40A5-BC9C-52F124BADB40}">
      <dgm:prSet/>
      <dgm:spPr/>
      <dgm:t>
        <a:bodyPr/>
        <a:lstStyle/>
        <a:p>
          <a:endParaRPr lang="en-US"/>
        </a:p>
      </dgm:t>
    </dgm:pt>
    <dgm:pt modelId="{57886228-4745-49C2-A0A0-4EEC5B1DFCEF}" type="sibTrans" cxnId="{B2ECECD7-3B0D-40A5-BC9C-52F124BADB40}">
      <dgm:prSet/>
      <dgm:spPr/>
      <dgm:t>
        <a:bodyPr/>
        <a:lstStyle/>
        <a:p>
          <a:endParaRPr lang="en-US"/>
        </a:p>
      </dgm:t>
    </dgm:pt>
    <dgm:pt modelId="{117CE4C2-76D6-4CFE-9F03-BFAC55D4AC6A}">
      <dgm:prSet phldrT="[Text]"/>
      <dgm:spPr/>
      <dgm:t>
        <a:bodyPr/>
        <a:lstStyle/>
        <a:p>
          <a:r>
            <a:rPr lang="en-US" dirty="0" smtClean="0"/>
            <a:t>UNDERSTANDS THE VALUE OF ELECTIONS</a:t>
          </a:r>
          <a:endParaRPr lang="en-US" dirty="0"/>
        </a:p>
      </dgm:t>
    </dgm:pt>
    <dgm:pt modelId="{520760AA-2BCD-429B-924F-16243108AD2E}" type="parTrans" cxnId="{D7E6099F-D501-441F-8F8F-CED6EA32DFC0}">
      <dgm:prSet/>
      <dgm:spPr/>
      <dgm:t>
        <a:bodyPr/>
        <a:lstStyle/>
        <a:p>
          <a:endParaRPr lang="en-US"/>
        </a:p>
      </dgm:t>
    </dgm:pt>
    <dgm:pt modelId="{655479AD-D7AA-4B29-9554-FFA6986A9CDA}" type="sibTrans" cxnId="{D7E6099F-D501-441F-8F8F-CED6EA32DFC0}">
      <dgm:prSet/>
      <dgm:spPr/>
      <dgm:t>
        <a:bodyPr/>
        <a:lstStyle/>
        <a:p>
          <a:endParaRPr lang="en-US"/>
        </a:p>
      </dgm:t>
    </dgm:pt>
    <dgm:pt modelId="{D530F5A4-7FE8-41AA-A489-F2E98E893FC5}">
      <dgm:prSet phldrT="[Text]"/>
      <dgm:spPr/>
      <dgm:t>
        <a:bodyPr/>
        <a:lstStyle/>
        <a:p>
          <a:r>
            <a:rPr lang="en-US" dirty="0" smtClean="0"/>
            <a:t>ETHICAL</a:t>
          </a:r>
          <a:endParaRPr lang="en-US" dirty="0"/>
        </a:p>
      </dgm:t>
    </dgm:pt>
    <dgm:pt modelId="{625B1598-66EF-4E85-B0FF-DCC96180A026}" type="parTrans" cxnId="{0FF24B10-09BB-464D-A241-4F778D59A69C}">
      <dgm:prSet/>
      <dgm:spPr/>
      <dgm:t>
        <a:bodyPr/>
        <a:lstStyle/>
        <a:p>
          <a:endParaRPr lang="en-US"/>
        </a:p>
      </dgm:t>
    </dgm:pt>
    <dgm:pt modelId="{DFB2E8FC-D9D9-442C-9D76-64E8C1B11BB4}" type="sibTrans" cxnId="{0FF24B10-09BB-464D-A241-4F778D59A69C}">
      <dgm:prSet/>
      <dgm:spPr/>
      <dgm:t>
        <a:bodyPr/>
        <a:lstStyle/>
        <a:p>
          <a:endParaRPr lang="en-US"/>
        </a:p>
      </dgm:t>
    </dgm:pt>
    <dgm:pt modelId="{3235C672-BB90-4801-8414-355E6AF1E50A}">
      <dgm:prSet phldrT="[Text]"/>
      <dgm:spPr/>
      <dgm:t>
        <a:bodyPr/>
        <a:lstStyle/>
        <a:p>
          <a:r>
            <a:rPr lang="en-US" dirty="0" smtClean="0"/>
            <a:t>FREE FROM INDUCEMENTS</a:t>
          </a:r>
          <a:endParaRPr lang="en-US" dirty="0"/>
        </a:p>
      </dgm:t>
    </dgm:pt>
    <dgm:pt modelId="{2CDA9AF6-0B8D-4CEC-9087-DDEE2466C5D2}" type="parTrans" cxnId="{9190C82A-CD2D-456B-A3FC-CD72AA037AB3}">
      <dgm:prSet/>
      <dgm:spPr/>
      <dgm:t>
        <a:bodyPr/>
        <a:lstStyle/>
        <a:p>
          <a:endParaRPr lang="en-US"/>
        </a:p>
      </dgm:t>
    </dgm:pt>
    <dgm:pt modelId="{4167FBDD-A0A7-4892-8BC1-0D1B63DCE558}" type="sibTrans" cxnId="{9190C82A-CD2D-456B-A3FC-CD72AA037AB3}">
      <dgm:prSet/>
      <dgm:spPr/>
      <dgm:t>
        <a:bodyPr/>
        <a:lstStyle/>
        <a:p>
          <a:endParaRPr lang="en-US"/>
        </a:p>
      </dgm:t>
    </dgm:pt>
    <dgm:pt modelId="{9D21A4FE-F786-41BC-A451-8095DB73376A}" type="pres">
      <dgm:prSet presAssocID="{A61E5707-564E-4E77-B0FE-3A8A29544192}" presName="compositeShape" presStyleCnt="0">
        <dgm:presLayoutVars>
          <dgm:dir/>
          <dgm:resizeHandles/>
        </dgm:presLayoutVars>
      </dgm:prSet>
      <dgm:spPr/>
      <dgm:t>
        <a:bodyPr/>
        <a:lstStyle/>
        <a:p>
          <a:endParaRPr lang="en-US"/>
        </a:p>
      </dgm:t>
    </dgm:pt>
    <dgm:pt modelId="{48B2342C-570D-4AA0-8AEE-43F1C9346EFD}" type="pres">
      <dgm:prSet presAssocID="{A61E5707-564E-4E77-B0FE-3A8A29544192}" presName="pyramid" presStyleLbl="node1" presStyleIdx="0" presStyleCnt="1"/>
      <dgm:spPr/>
    </dgm:pt>
    <dgm:pt modelId="{C30808DF-C880-4F1A-B1AA-B9CD11E8540A}" type="pres">
      <dgm:prSet presAssocID="{A61E5707-564E-4E77-B0FE-3A8A29544192}" presName="theList" presStyleCnt="0"/>
      <dgm:spPr/>
    </dgm:pt>
    <dgm:pt modelId="{19B52FED-D6F9-4567-8B5D-C480E6DA74C3}" type="pres">
      <dgm:prSet presAssocID="{2C3D15C9-E355-49DF-A521-A01419271978}" presName="aNode" presStyleLbl="fgAcc1" presStyleIdx="0" presStyleCnt="3">
        <dgm:presLayoutVars>
          <dgm:bulletEnabled val="1"/>
        </dgm:presLayoutVars>
      </dgm:prSet>
      <dgm:spPr/>
      <dgm:t>
        <a:bodyPr/>
        <a:lstStyle/>
        <a:p>
          <a:endParaRPr lang="en-US"/>
        </a:p>
      </dgm:t>
    </dgm:pt>
    <dgm:pt modelId="{8B095D9D-F8DA-4D63-8492-8DBB1CB977A3}" type="pres">
      <dgm:prSet presAssocID="{2C3D15C9-E355-49DF-A521-A01419271978}" presName="aSpace" presStyleCnt="0"/>
      <dgm:spPr/>
    </dgm:pt>
    <dgm:pt modelId="{9BDE9056-ADFB-4FBB-A2ED-B456D503E098}" type="pres">
      <dgm:prSet presAssocID="{1EAB7E0F-0F42-4290-8291-2038C2488130}" presName="aNode" presStyleLbl="fgAcc1" presStyleIdx="1" presStyleCnt="3">
        <dgm:presLayoutVars>
          <dgm:bulletEnabled val="1"/>
        </dgm:presLayoutVars>
      </dgm:prSet>
      <dgm:spPr/>
      <dgm:t>
        <a:bodyPr/>
        <a:lstStyle/>
        <a:p>
          <a:endParaRPr lang="en-US"/>
        </a:p>
      </dgm:t>
    </dgm:pt>
    <dgm:pt modelId="{09723A48-D073-4CD2-B19F-317F0ADF2517}" type="pres">
      <dgm:prSet presAssocID="{1EAB7E0F-0F42-4290-8291-2038C2488130}" presName="aSpace" presStyleCnt="0"/>
      <dgm:spPr/>
    </dgm:pt>
    <dgm:pt modelId="{9C95DDBC-7A2C-487B-B6B9-D2AD0300459E}" type="pres">
      <dgm:prSet presAssocID="{D530F5A4-7FE8-41AA-A489-F2E98E893FC5}" presName="aNode" presStyleLbl="fgAcc1" presStyleIdx="2" presStyleCnt="3">
        <dgm:presLayoutVars>
          <dgm:bulletEnabled val="1"/>
        </dgm:presLayoutVars>
      </dgm:prSet>
      <dgm:spPr/>
      <dgm:t>
        <a:bodyPr/>
        <a:lstStyle/>
        <a:p>
          <a:endParaRPr lang="en-US"/>
        </a:p>
      </dgm:t>
    </dgm:pt>
    <dgm:pt modelId="{A3389BCB-39F3-480E-8BDA-FDB0B6FE408B}" type="pres">
      <dgm:prSet presAssocID="{D530F5A4-7FE8-41AA-A489-F2E98E893FC5}" presName="aSpace" presStyleCnt="0"/>
      <dgm:spPr/>
    </dgm:pt>
  </dgm:ptLst>
  <dgm:cxnLst>
    <dgm:cxn modelId="{AD5CCDB3-8A46-4852-8280-717A6554E7E9}" type="presOf" srcId="{117CE4C2-76D6-4CFE-9F03-BFAC55D4AC6A}" destId="{9BDE9056-ADFB-4FBB-A2ED-B456D503E098}" srcOrd="0" destOrd="1" presId="urn:microsoft.com/office/officeart/2005/8/layout/pyramid2"/>
    <dgm:cxn modelId="{40249EA8-6E88-456C-B8ED-17517285C020}" type="presOf" srcId="{A61E5707-564E-4E77-B0FE-3A8A29544192}" destId="{9D21A4FE-F786-41BC-A451-8095DB73376A}" srcOrd="0" destOrd="0" presId="urn:microsoft.com/office/officeart/2005/8/layout/pyramid2"/>
    <dgm:cxn modelId="{2ACAAD2F-F2D0-4A80-BAA5-6B543C5A2302}" srcId="{2C3D15C9-E355-49DF-A521-A01419271978}" destId="{9A0E177E-8AFA-41F7-9F52-C43FACDD0B52}" srcOrd="0" destOrd="0" parTransId="{DB83644D-6533-48F3-A7B4-634E24A57F9A}" sibTransId="{9C2C8F38-4A31-4D76-B66C-5741B6F3AA97}"/>
    <dgm:cxn modelId="{9190C82A-CD2D-456B-A3FC-CD72AA037AB3}" srcId="{D530F5A4-7FE8-41AA-A489-F2E98E893FC5}" destId="{3235C672-BB90-4801-8414-355E6AF1E50A}" srcOrd="0" destOrd="0" parTransId="{2CDA9AF6-0B8D-4CEC-9087-DDEE2466C5D2}" sibTransId="{4167FBDD-A0A7-4892-8BC1-0D1B63DCE558}"/>
    <dgm:cxn modelId="{AC8839B4-5DF1-40F1-939B-1A1AB1EFBA40}" type="presOf" srcId="{3235C672-BB90-4801-8414-355E6AF1E50A}" destId="{9C95DDBC-7A2C-487B-B6B9-D2AD0300459E}" srcOrd="0" destOrd="1" presId="urn:microsoft.com/office/officeart/2005/8/layout/pyramid2"/>
    <dgm:cxn modelId="{0697C716-0761-49D0-9673-715E716CBBC9}" type="presOf" srcId="{D530F5A4-7FE8-41AA-A489-F2E98E893FC5}" destId="{9C95DDBC-7A2C-487B-B6B9-D2AD0300459E}" srcOrd="0" destOrd="0" presId="urn:microsoft.com/office/officeart/2005/8/layout/pyramid2"/>
    <dgm:cxn modelId="{541600A4-A8B2-4C45-9B6D-5DA43F6A3CF2}" type="presOf" srcId="{2C3D15C9-E355-49DF-A521-A01419271978}" destId="{19B52FED-D6F9-4567-8B5D-C480E6DA74C3}" srcOrd="0" destOrd="0" presId="urn:microsoft.com/office/officeart/2005/8/layout/pyramid2"/>
    <dgm:cxn modelId="{B15D75B2-E89C-41EA-AC5D-DC685A510371}" srcId="{A61E5707-564E-4E77-B0FE-3A8A29544192}" destId="{2C3D15C9-E355-49DF-A521-A01419271978}" srcOrd="0" destOrd="0" parTransId="{B8D89A00-61D7-4D3F-B7BF-12AF1EEA3EDE}" sibTransId="{727A0F0B-E3A6-4768-B6FC-EFB23F757AA0}"/>
    <dgm:cxn modelId="{0FF24B10-09BB-464D-A241-4F778D59A69C}" srcId="{A61E5707-564E-4E77-B0FE-3A8A29544192}" destId="{D530F5A4-7FE8-41AA-A489-F2E98E893FC5}" srcOrd="2" destOrd="0" parTransId="{625B1598-66EF-4E85-B0FF-DCC96180A026}" sibTransId="{DFB2E8FC-D9D9-442C-9D76-64E8C1B11BB4}"/>
    <dgm:cxn modelId="{D7E6099F-D501-441F-8F8F-CED6EA32DFC0}" srcId="{1EAB7E0F-0F42-4290-8291-2038C2488130}" destId="{117CE4C2-76D6-4CFE-9F03-BFAC55D4AC6A}" srcOrd="0" destOrd="0" parTransId="{520760AA-2BCD-429B-924F-16243108AD2E}" sibTransId="{655479AD-D7AA-4B29-9554-FFA6986A9CDA}"/>
    <dgm:cxn modelId="{B2DCA258-7886-4E17-A5EC-1945167E274E}" type="presOf" srcId="{1EAB7E0F-0F42-4290-8291-2038C2488130}" destId="{9BDE9056-ADFB-4FBB-A2ED-B456D503E098}" srcOrd="0" destOrd="0" presId="urn:microsoft.com/office/officeart/2005/8/layout/pyramid2"/>
    <dgm:cxn modelId="{B2ECECD7-3B0D-40A5-BC9C-52F124BADB40}" srcId="{A61E5707-564E-4E77-B0FE-3A8A29544192}" destId="{1EAB7E0F-0F42-4290-8291-2038C2488130}" srcOrd="1" destOrd="0" parTransId="{CDE6BDD8-1C7C-43DC-B1F7-CC15CF7BEECF}" sibTransId="{57886228-4745-49C2-A0A0-4EEC5B1DFCEF}"/>
    <dgm:cxn modelId="{3178D54F-1A0D-4289-9817-0DC26CFC1CA5}" type="presOf" srcId="{9A0E177E-8AFA-41F7-9F52-C43FACDD0B52}" destId="{19B52FED-D6F9-4567-8B5D-C480E6DA74C3}" srcOrd="0" destOrd="1" presId="urn:microsoft.com/office/officeart/2005/8/layout/pyramid2"/>
    <dgm:cxn modelId="{A334B983-94D4-4F26-85E3-2DB4B3C0D517}" type="presParOf" srcId="{9D21A4FE-F786-41BC-A451-8095DB73376A}" destId="{48B2342C-570D-4AA0-8AEE-43F1C9346EFD}" srcOrd="0" destOrd="0" presId="urn:microsoft.com/office/officeart/2005/8/layout/pyramid2"/>
    <dgm:cxn modelId="{24D68C6B-3E3A-4BB9-9C52-27CA9FFD024E}" type="presParOf" srcId="{9D21A4FE-F786-41BC-A451-8095DB73376A}" destId="{C30808DF-C880-4F1A-B1AA-B9CD11E8540A}" srcOrd="1" destOrd="0" presId="urn:microsoft.com/office/officeart/2005/8/layout/pyramid2"/>
    <dgm:cxn modelId="{C06D8BA1-2C46-474A-BFA7-F31932216046}" type="presParOf" srcId="{C30808DF-C880-4F1A-B1AA-B9CD11E8540A}" destId="{19B52FED-D6F9-4567-8B5D-C480E6DA74C3}" srcOrd="0" destOrd="0" presId="urn:microsoft.com/office/officeart/2005/8/layout/pyramid2"/>
    <dgm:cxn modelId="{07D3D67D-C77A-436B-BFE3-E6BC4C8FEBF4}" type="presParOf" srcId="{C30808DF-C880-4F1A-B1AA-B9CD11E8540A}" destId="{8B095D9D-F8DA-4D63-8492-8DBB1CB977A3}" srcOrd="1" destOrd="0" presId="urn:microsoft.com/office/officeart/2005/8/layout/pyramid2"/>
    <dgm:cxn modelId="{94DCEF6B-C2F7-45F5-AA8A-71BBE1BF9689}" type="presParOf" srcId="{C30808DF-C880-4F1A-B1AA-B9CD11E8540A}" destId="{9BDE9056-ADFB-4FBB-A2ED-B456D503E098}" srcOrd="2" destOrd="0" presId="urn:microsoft.com/office/officeart/2005/8/layout/pyramid2"/>
    <dgm:cxn modelId="{5086FDE4-C3AB-42BC-A61C-8DB34AF41963}" type="presParOf" srcId="{C30808DF-C880-4F1A-B1AA-B9CD11E8540A}" destId="{09723A48-D073-4CD2-B19F-317F0ADF2517}" srcOrd="3" destOrd="0" presId="urn:microsoft.com/office/officeart/2005/8/layout/pyramid2"/>
    <dgm:cxn modelId="{A4771289-8171-4AFA-A2FB-2CBC0BC6B4BD}" type="presParOf" srcId="{C30808DF-C880-4F1A-B1AA-B9CD11E8540A}" destId="{9C95DDBC-7A2C-487B-B6B9-D2AD0300459E}" srcOrd="4" destOrd="0" presId="urn:microsoft.com/office/officeart/2005/8/layout/pyramid2"/>
    <dgm:cxn modelId="{F28D6E8B-090F-4905-B905-43D43053E816}" type="presParOf" srcId="{C30808DF-C880-4F1A-B1AA-B9CD11E8540A}" destId="{A3389BCB-39F3-480E-8BDA-FDB0B6FE408B}"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6CF5AB-D56D-4DA0-99F6-6C3D47654150}"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CF7E3A84-03E9-439E-9009-932CF2C25961}">
      <dgm:prSet phldrT="[Text]"/>
      <dgm:spPr/>
      <dgm:t>
        <a:bodyPr/>
        <a:lstStyle/>
        <a:p>
          <a:r>
            <a:rPr lang="en-US" dirty="0" smtClean="0"/>
            <a:t>Electoral Literacy </a:t>
          </a:r>
        </a:p>
        <a:p>
          <a:r>
            <a:rPr lang="en-US" dirty="0" smtClean="0"/>
            <a:t>and Multiple Forms in Schools</a:t>
          </a:r>
          <a:endParaRPr lang="en-US" dirty="0"/>
        </a:p>
      </dgm:t>
    </dgm:pt>
    <dgm:pt modelId="{BA5220FD-DB22-4A6C-ACC4-3608D27808BD}" type="parTrans" cxnId="{B96540AA-E6AA-476A-A396-5FBAA8D98D9D}">
      <dgm:prSet/>
      <dgm:spPr/>
      <dgm:t>
        <a:bodyPr/>
        <a:lstStyle/>
        <a:p>
          <a:endParaRPr lang="en-US"/>
        </a:p>
      </dgm:t>
    </dgm:pt>
    <dgm:pt modelId="{A0F16FDC-D0EA-4716-88DA-271AD981C2E2}" type="sibTrans" cxnId="{B96540AA-E6AA-476A-A396-5FBAA8D98D9D}">
      <dgm:prSet/>
      <dgm:spPr/>
      <dgm:t>
        <a:bodyPr/>
        <a:lstStyle/>
        <a:p>
          <a:endParaRPr lang="en-US"/>
        </a:p>
      </dgm:t>
    </dgm:pt>
    <dgm:pt modelId="{AA82C47A-44E1-445E-BBAF-3479A9D77087}">
      <dgm:prSet phldrT="[Text]"/>
      <dgm:spPr/>
      <dgm:t>
        <a:bodyPr/>
        <a:lstStyle/>
        <a:p>
          <a:r>
            <a:rPr lang="en-US" dirty="0" smtClean="0"/>
            <a:t>Formal Education:</a:t>
          </a:r>
        </a:p>
        <a:p>
          <a:r>
            <a:rPr lang="en-US" dirty="0" smtClean="0"/>
            <a:t> curricula and extra-curricula </a:t>
          </a:r>
          <a:endParaRPr lang="en-US" dirty="0"/>
        </a:p>
      </dgm:t>
    </dgm:pt>
    <dgm:pt modelId="{A00E2BA0-1E96-4D4D-9ED6-AC0E55C6C5CF}" type="parTrans" cxnId="{A5DA0083-1AD1-4730-8C73-F4F7A45E6D5D}">
      <dgm:prSet/>
      <dgm:spPr/>
      <dgm:t>
        <a:bodyPr/>
        <a:lstStyle/>
        <a:p>
          <a:endParaRPr lang="en-US"/>
        </a:p>
      </dgm:t>
    </dgm:pt>
    <dgm:pt modelId="{30BB44FA-7A87-4579-997D-AE17F1AF0FA8}" type="sibTrans" cxnId="{A5DA0083-1AD1-4730-8C73-F4F7A45E6D5D}">
      <dgm:prSet/>
      <dgm:spPr/>
      <dgm:t>
        <a:bodyPr/>
        <a:lstStyle/>
        <a:p>
          <a:endParaRPr lang="en-US"/>
        </a:p>
      </dgm:t>
    </dgm:pt>
    <dgm:pt modelId="{EEAD9A15-B2FC-45AF-BE12-8A76AB8588BC}">
      <dgm:prSet phldrT="[Text]"/>
      <dgm:spPr/>
      <dgm:t>
        <a:bodyPr/>
        <a:lstStyle/>
        <a:p>
          <a:r>
            <a:rPr lang="en-US" dirty="0" smtClean="0"/>
            <a:t>Challenges and Opportunities</a:t>
          </a:r>
          <a:endParaRPr lang="en-US" dirty="0"/>
        </a:p>
      </dgm:t>
    </dgm:pt>
    <dgm:pt modelId="{06098871-65B6-40B1-A294-145A52D86C47}" type="parTrans" cxnId="{926640FB-8EA9-4119-9762-7D158AEE7E02}">
      <dgm:prSet/>
      <dgm:spPr/>
      <dgm:t>
        <a:bodyPr/>
        <a:lstStyle/>
        <a:p>
          <a:endParaRPr lang="en-US"/>
        </a:p>
      </dgm:t>
    </dgm:pt>
    <dgm:pt modelId="{43D72FCE-4498-4CDE-93B2-37AA55D14097}" type="sibTrans" cxnId="{926640FB-8EA9-4119-9762-7D158AEE7E02}">
      <dgm:prSet/>
      <dgm:spPr/>
      <dgm:t>
        <a:bodyPr/>
        <a:lstStyle/>
        <a:p>
          <a:endParaRPr lang="en-US"/>
        </a:p>
      </dgm:t>
    </dgm:pt>
    <dgm:pt modelId="{D530CBC0-0E4C-4F60-B800-7F02181D6574}" type="pres">
      <dgm:prSet presAssocID="{E56CF5AB-D56D-4DA0-99F6-6C3D47654150}" presName="linear" presStyleCnt="0">
        <dgm:presLayoutVars>
          <dgm:dir/>
          <dgm:animLvl val="lvl"/>
          <dgm:resizeHandles val="exact"/>
        </dgm:presLayoutVars>
      </dgm:prSet>
      <dgm:spPr/>
      <dgm:t>
        <a:bodyPr/>
        <a:lstStyle/>
        <a:p>
          <a:endParaRPr lang="en-US"/>
        </a:p>
      </dgm:t>
    </dgm:pt>
    <dgm:pt modelId="{61B53301-3AED-4670-AD7E-E6A1AA5FB51B}" type="pres">
      <dgm:prSet presAssocID="{CF7E3A84-03E9-439E-9009-932CF2C25961}" presName="parentLin" presStyleCnt="0"/>
      <dgm:spPr/>
      <dgm:t>
        <a:bodyPr/>
        <a:lstStyle/>
        <a:p>
          <a:endParaRPr lang="en-US"/>
        </a:p>
      </dgm:t>
    </dgm:pt>
    <dgm:pt modelId="{B8D9FA98-E6BD-4108-B686-74048D0989B1}" type="pres">
      <dgm:prSet presAssocID="{CF7E3A84-03E9-439E-9009-932CF2C25961}" presName="parentLeftMargin" presStyleLbl="node1" presStyleIdx="0" presStyleCnt="3"/>
      <dgm:spPr/>
      <dgm:t>
        <a:bodyPr/>
        <a:lstStyle/>
        <a:p>
          <a:endParaRPr lang="en-US"/>
        </a:p>
      </dgm:t>
    </dgm:pt>
    <dgm:pt modelId="{0ED0FA9B-9EA9-4FDD-8A20-63A20A792B6E}" type="pres">
      <dgm:prSet presAssocID="{CF7E3A84-03E9-439E-9009-932CF2C25961}" presName="parentText" presStyleLbl="node1" presStyleIdx="0" presStyleCnt="3" custScaleX="129716" custScaleY="141844">
        <dgm:presLayoutVars>
          <dgm:chMax val="0"/>
          <dgm:bulletEnabled val="1"/>
        </dgm:presLayoutVars>
      </dgm:prSet>
      <dgm:spPr/>
      <dgm:t>
        <a:bodyPr/>
        <a:lstStyle/>
        <a:p>
          <a:endParaRPr lang="en-US"/>
        </a:p>
      </dgm:t>
    </dgm:pt>
    <dgm:pt modelId="{D72321D3-6672-4138-AC76-0AEB76B67E59}" type="pres">
      <dgm:prSet presAssocID="{CF7E3A84-03E9-439E-9009-932CF2C25961}" presName="negativeSpace" presStyleCnt="0"/>
      <dgm:spPr/>
      <dgm:t>
        <a:bodyPr/>
        <a:lstStyle/>
        <a:p>
          <a:endParaRPr lang="en-US"/>
        </a:p>
      </dgm:t>
    </dgm:pt>
    <dgm:pt modelId="{5156BDF2-B471-4623-B264-74BD31686904}" type="pres">
      <dgm:prSet presAssocID="{CF7E3A84-03E9-439E-9009-932CF2C25961}" presName="childText" presStyleLbl="conFgAcc1" presStyleIdx="0" presStyleCnt="3">
        <dgm:presLayoutVars>
          <dgm:bulletEnabled val="1"/>
        </dgm:presLayoutVars>
      </dgm:prSet>
      <dgm:spPr/>
      <dgm:t>
        <a:bodyPr/>
        <a:lstStyle/>
        <a:p>
          <a:endParaRPr lang="en-US"/>
        </a:p>
      </dgm:t>
    </dgm:pt>
    <dgm:pt modelId="{E2D5E525-7E2D-4B39-985A-25FC49FA60F5}" type="pres">
      <dgm:prSet presAssocID="{A0F16FDC-D0EA-4716-88DA-271AD981C2E2}" presName="spaceBetweenRectangles" presStyleCnt="0"/>
      <dgm:spPr/>
      <dgm:t>
        <a:bodyPr/>
        <a:lstStyle/>
        <a:p>
          <a:endParaRPr lang="en-US"/>
        </a:p>
      </dgm:t>
    </dgm:pt>
    <dgm:pt modelId="{11F52002-6A09-4400-A57A-3AA7E6681520}" type="pres">
      <dgm:prSet presAssocID="{AA82C47A-44E1-445E-BBAF-3479A9D77087}" presName="parentLin" presStyleCnt="0"/>
      <dgm:spPr/>
      <dgm:t>
        <a:bodyPr/>
        <a:lstStyle/>
        <a:p>
          <a:endParaRPr lang="en-US"/>
        </a:p>
      </dgm:t>
    </dgm:pt>
    <dgm:pt modelId="{DDDFD853-F8C4-4674-8432-A31C6BE5A37F}" type="pres">
      <dgm:prSet presAssocID="{AA82C47A-44E1-445E-BBAF-3479A9D77087}" presName="parentLeftMargin" presStyleLbl="node1" presStyleIdx="0" presStyleCnt="3"/>
      <dgm:spPr/>
      <dgm:t>
        <a:bodyPr/>
        <a:lstStyle/>
        <a:p>
          <a:endParaRPr lang="en-US"/>
        </a:p>
      </dgm:t>
    </dgm:pt>
    <dgm:pt modelId="{D22828BD-DF71-470F-B1E2-AEC4BBB031EC}" type="pres">
      <dgm:prSet presAssocID="{AA82C47A-44E1-445E-BBAF-3479A9D77087}" presName="parentText" presStyleLbl="node1" presStyleIdx="1" presStyleCnt="3" custScaleX="129813" custScaleY="145303">
        <dgm:presLayoutVars>
          <dgm:chMax val="0"/>
          <dgm:bulletEnabled val="1"/>
        </dgm:presLayoutVars>
      </dgm:prSet>
      <dgm:spPr/>
      <dgm:t>
        <a:bodyPr/>
        <a:lstStyle/>
        <a:p>
          <a:endParaRPr lang="en-US"/>
        </a:p>
      </dgm:t>
    </dgm:pt>
    <dgm:pt modelId="{181356C9-3B0D-427A-B91F-DFC64F6C5608}" type="pres">
      <dgm:prSet presAssocID="{AA82C47A-44E1-445E-BBAF-3479A9D77087}" presName="negativeSpace" presStyleCnt="0"/>
      <dgm:spPr/>
      <dgm:t>
        <a:bodyPr/>
        <a:lstStyle/>
        <a:p>
          <a:endParaRPr lang="en-US"/>
        </a:p>
      </dgm:t>
    </dgm:pt>
    <dgm:pt modelId="{532306DA-91AA-47F9-BD8C-A194CA32E0F2}" type="pres">
      <dgm:prSet presAssocID="{AA82C47A-44E1-445E-BBAF-3479A9D77087}" presName="childText" presStyleLbl="conFgAcc1" presStyleIdx="1" presStyleCnt="3">
        <dgm:presLayoutVars>
          <dgm:bulletEnabled val="1"/>
        </dgm:presLayoutVars>
      </dgm:prSet>
      <dgm:spPr/>
      <dgm:t>
        <a:bodyPr/>
        <a:lstStyle/>
        <a:p>
          <a:endParaRPr lang="en-US"/>
        </a:p>
      </dgm:t>
    </dgm:pt>
    <dgm:pt modelId="{9E14587B-C066-4D26-9B14-8EEF0D0243B1}" type="pres">
      <dgm:prSet presAssocID="{30BB44FA-7A87-4579-997D-AE17F1AF0FA8}" presName="spaceBetweenRectangles" presStyleCnt="0"/>
      <dgm:spPr/>
      <dgm:t>
        <a:bodyPr/>
        <a:lstStyle/>
        <a:p>
          <a:endParaRPr lang="en-US"/>
        </a:p>
      </dgm:t>
    </dgm:pt>
    <dgm:pt modelId="{3A7D990A-B01B-45CB-BBD2-84E75EFC8370}" type="pres">
      <dgm:prSet presAssocID="{EEAD9A15-B2FC-45AF-BE12-8A76AB8588BC}" presName="parentLin" presStyleCnt="0"/>
      <dgm:spPr/>
      <dgm:t>
        <a:bodyPr/>
        <a:lstStyle/>
        <a:p>
          <a:endParaRPr lang="en-US"/>
        </a:p>
      </dgm:t>
    </dgm:pt>
    <dgm:pt modelId="{3F2D8ADF-EA4A-43FB-AD66-9381BB3756C0}" type="pres">
      <dgm:prSet presAssocID="{EEAD9A15-B2FC-45AF-BE12-8A76AB8588BC}" presName="parentLeftMargin" presStyleLbl="node1" presStyleIdx="1" presStyleCnt="3"/>
      <dgm:spPr/>
      <dgm:t>
        <a:bodyPr/>
        <a:lstStyle/>
        <a:p>
          <a:endParaRPr lang="en-US"/>
        </a:p>
      </dgm:t>
    </dgm:pt>
    <dgm:pt modelId="{B9F86AF9-FBED-40E6-B8B0-E3E431F90AA5}" type="pres">
      <dgm:prSet presAssocID="{EEAD9A15-B2FC-45AF-BE12-8A76AB8588BC}" presName="parentText" presStyleLbl="node1" presStyleIdx="2" presStyleCnt="3" custScaleX="132331" custScaleY="115327">
        <dgm:presLayoutVars>
          <dgm:chMax val="0"/>
          <dgm:bulletEnabled val="1"/>
        </dgm:presLayoutVars>
      </dgm:prSet>
      <dgm:spPr/>
      <dgm:t>
        <a:bodyPr/>
        <a:lstStyle/>
        <a:p>
          <a:endParaRPr lang="en-US"/>
        </a:p>
      </dgm:t>
    </dgm:pt>
    <dgm:pt modelId="{58C9502C-12A5-4BB8-98AD-43997D0A0ECD}" type="pres">
      <dgm:prSet presAssocID="{EEAD9A15-B2FC-45AF-BE12-8A76AB8588BC}" presName="negativeSpace" presStyleCnt="0"/>
      <dgm:spPr/>
      <dgm:t>
        <a:bodyPr/>
        <a:lstStyle/>
        <a:p>
          <a:endParaRPr lang="en-US"/>
        </a:p>
      </dgm:t>
    </dgm:pt>
    <dgm:pt modelId="{A23DC2DC-03AA-4605-BE76-757DC7FC6214}" type="pres">
      <dgm:prSet presAssocID="{EEAD9A15-B2FC-45AF-BE12-8A76AB8588BC}" presName="childText" presStyleLbl="conFgAcc1" presStyleIdx="2" presStyleCnt="3">
        <dgm:presLayoutVars>
          <dgm:bulletEnabled val="1"/>
        </dgm:presLayoutVars>
      </dgm:prSet>
      <dgm:spPr/>
      <dgm:t>
        <a:bodyPr/>
        <a:lstStyle/>
        <a:p>
          <a:endParaRPr lang="en-US"/>
        </a:p>
      </dgm:t>
    </dgm:pt>
  </dgm:ptLst>
  <dgm:cxnLst>
    <dgm:cxn modelId="{B4480FE8-34BB-4274-974F-AD88FBB37E1D}" type="presOf" srcId="{AA82C47A-44E1-445E-BBAF-3479A9D77087}" destId="{D22828BD-DF71-470F-B1E2-AEC4BBB031EC}" srcOrd="1" destOrd="0" presId="urn:microsoft.com/office/officeart/2005/8/layout/list1"/>
    <dgm:cxn modelId="{B96540AA-E6AA-476A-A396-5FBAA8D98D9D}" srcId="{E56CF5AB-D56D-4DA0-99F6-6C3D47654150}" destId="{CF7E3A84-03E9-439E-9009-932CF2C25961}" srcOrd="0" destOrd="0" parTransId="{BA5220FD-DB22-4A6C-ACC4-3608D27808BD}" sibTransId="{A0F16FDC-D0EA-4716-88DA-271AD981C2E2}"/>
    <dgm:cxn modelId="{A5DA0083-1AD1-4730-8C73-F4F7A45E6D5D}" srcId="{E56CF5AB-D56D-4DA0-99F6-6C3D47654150}" destId="{AA82C47A-44E1-445E-BBAF-3479A9D77087}" srcOrd="1" destOrd="0" parTransId="{A00E2BA0-1E96-4D4D-9ED6-AC0E55C6C5CF}" sibTransId="{30BB44FA-7A87-4579-997D-AE17F1AF0FA8}"/>
    <dgm:cxn modelId="{B0AA3B89-9DFA-4D4E-A2D5-1B2676CF9E01}" type="presOf" srcId="{EEAD9A15-B2FC-45AF-BE12-8A76AB8588BC}" destId="{3F2D8ADF-EA4A-43FB-AD66-9381BB3756C0}" srcOrd="0" destOrd="0" presId="urn:microsoft.com/office/officeart/2005/8/layout/list1"/>
    <dgm:cxn modelId="{926640FB-8EA9-4119-9762-7D158AEE7E02}" srcId="{E56CF5AB-D56D-4DA0-99F6-6C3D47654150}" destId="{EEAD9A15-B2FC-45AF-BE12-8A76AB8588BC}" srcOrd="2" destOrd="0" parTransId="{06098871-65B6-40B1-A294-145A52D86C47}" sibTransId="{43D72FCE-4498-4CDE-93B2-37AA55D14097}"/>
    <dgm:cxn modelId="{02BC5151-76D0-4739-A217-EC67F870C3EC}" type="presOf" srcId="{AA82C47A-44E1-445E-BBAF-3479A9D77087}" destId="{DDDFD853-F8C4-4674-8432-A31C6BE5A37F}" srcOrd="0" destOrd="0" presId="urn:microsoft.com/office/officeart/2005/8/layout/list1"/>
    <dgm:cxn modelId="{9A3CA6B2-545D-42B9-A241-B8C47D6BFD5B}" type="presOf" srcId="{EEAD9A15-B2FC-45AF-BE12-8A76AB8588BC}" destId="{B9F86AF9-FBED-40E6-B8B0-E3E431F90AA5}" srcOrd="1" destOrd="0" presId="urn:microsoft.com/office/officeart/2005/8/layout/list1"/>
    <dgm:cxn modelId="{F573DF5F-7460-4C0C-BC4D-28DE7FACB447}" type="presOf" srcId="{CF7E3A84-03E9-439E-9009-932CF2C25961}" destId="{0ED0FA9B-9EA9-4FDD-8A20-63A20A792B6E}" srcOrd="1" destOrd="0" presId="urn:microsoft.com/office/officeart/2005/8/layout/list1"/>
    <dgm:cxn modelId="{C617F8E0-C216-4F9C-BFDC-565E7EAB4014}" type="presOf" srcId="{CF7E3A84-03E9-439E-9009-932CF2C25961}" destId="{B8D9FA98-E6BD-4108-B686-74048D0989B1}" srcOrd="0" destOrd="0" presId="urn:microsoft.com/office/officeart/2005/8/layout/list1"/>
    <dgm:cxn modelId="{1B1D7CD1-ABDB-4DDC-8140-B82DF9EF89FC}" type="presOf" srcId="{E56CF5AB-D56D-4DA0-99F6-6C3D47654150}" destId="{D530CBC0-0E4C-4F60-B800-7F02181D6574}" srcOrd="0" destOrd="0" presId="urn:microsoft.com/office/officeart/2005/8/layout/list1"/>
    <dgm:cxn modelId="{A1EA6CC7-98E7-4B8D-990A-BAD6305315EB}" type="presParOf" srcId="{D530CBC0-0E4C-4F60-B800-7F02181D6574}" destId="{61B53301-3AED-4670-AD7E-E6A1AA5FB51B}" srcOrd="0" destOrd="0" presId="urn:microsoft.com/office/officeart/2005/8/layout/list1"/>
    <dgm:cxn modelId="{F7C28587-7B84-4A14-A671-ABB67B5138C8}" type="presParOf" srcId="{61B53301-3AED-4670-AD7E-E6A1AA5FB51B}" destId="{B8D9FA98-E6BD-4108-B686-74048D0989B1}" srcOrd="0" destOrd="0" presId="urn:microsoft.com/office/officeart/2005/8/layout/list1"/>
    <dgm:cxn modelId="{EED10A77-C519-4D1B-A965-129DB8E5A612}" type="presParOf" srcId="{61B53301-3AED-4670-AD7E-E6A1AA5FB51B}" destId="{0ED0FA9B-9EA9-4FDD-8A20-63A20A792B6E}" srcOrd="1" destOrd="0" presId="urn:microsoft.com/office/officeart/2005/8/layout/list1"/>
    <dgm:cxn modelId="{89F53ED4-35DF-48BD-ADA3-11E309A7AFBE}" type="presParOf" srcId="{D530CBC0-0E4C-4F60-B800-7F02181D6574}" destId="{D72321D3-6672-4138-AC76-0AEB76B67E59}" srcOrd="1" destOrd="0" presId="urn:microsoft.com/office/officeart/2005/8/layout/list1"/>
    <dgm:cxn modelId="{C9CBB7F7-00CA-4BD4-9C59-4F69C2C5E793}" type="presParOf" srcId="{D530CBC0-0E4C-4F60-B800-7F02181D6574}" destId="{5156BDF2-B471-4623-B264-74BD31686904}" srcOrd="2" destOrd="0" presId="urn:microsoft.com/office/officeart/2005/8/layout/list1"/>
    <dgm:cxn modelId="{CD4128EA-82C2-417E-A279-2AB97E58060F}" type="presParOf" srcId="{D530CBC0-0E4C-4F60-B800-7F02181D6574}" destId="{E2D5E525-7E2D-4B39-985A-25FC49FA60F5}" srcOrd="3" destOrd="0" presId="urn:microsoft.com/office/officeart/2005/8/layout/list1"/>
    <dgm:cxn modelId="{EC97BED3-936A-4A2E-B199-AC5B63124FB1}" type="presParOf" srcId="{D530CBC0-0E4C-4F60-B800-7F02181D6574}" destId="{11F52002-6A09-4400-A57A-3AA7E6681520}" srcOrd="4" destOrd="0" presId="urn:microsoft.com/office/officeart/2005/8/layout/list1"/>
    <dgm:cxn modelId="{80B9ABD8-361E-44C3-A436-E2BF25FF55CE}" type="presParOf" srcId="{11F52002-6A09-4400-A57A-3AA7E6681520}" destId="{DDDFD853-F8C4-4674-8432-A31C6BE5A37F}" srcOrd="0" destOrd="0" presId="urn:microsoft.com/office/officeart/2005/8/layout/list1"/>
    <dgm:cxn modelId="{C57F801C-EFF5-434C-A994-60366D31BC91}" type="presParOf" srcId="{11F52002-6A09-4400-A57A-3AA7E6681520}" destId="{D22828BD-DF71-470F-B1E2-AEC4BBB031EC}" srcOrd="1" destOrd="0" presId="urn:microsoft.com/office/officeart/2005/8/layout/list1"/>
    <dgm:cxn modelId="{CC0F9BAE-2FCE-45F6-A1FD-9990593CEFA3}" type="presParOf" srcId="{D530CBC0-0E4C-4F60-B800-7F02181D6574}" destId="{181356C9-3B0D-427A-B91F-DFC64F6C5608}" srcOrd="5" destOrd="0" presId="urn:microsoft.com/office/officeart/2005/8/layout/list1"/>
    <dgm:cxn modelId="{90B80C06-590A-4EA4-92A9-4981C81495AF}" type="presParOf" srcId="{D530CBC0-0E4C-4F60-B800-7F02181D6574}" destId="{532306DA-91AA-47F9-BD8C-A194CA32E0F2}" srcOrd="6" destOrd="0" presId="urn:microsoft.com/office/officeart/2005/8/layout/list1"/>
    <dgm:cxn modelId="{3E21EA0B-71D1-405A-A65C-83E6931B5795}" type="presParOf" srcId="{D530CBC0-0E4C-4F60-B800-7F02181D6574}" destId="{9E14587B-C066-4D26-9B14-8EEF0D0243B1}" srcOrd="7" destOrd="0" presId="urn:microsoft.com/office/officeart/2005/8/layout/list1"/>
    <dgm:cxn modelId="{3DD0B084-ECFF-441D-BD89-D6070A0B9D86}" type="presParOf" srcId="{D530CBC0-0E4C-4F60-B800-7F02181D6574}" destId="{3A7D990A-B01B-45CB-BBD2-84E75EFC8370}" srcOrd="8" destOrd="0" presId="urn:microsoft.com/office/officeart/2005/8/layout/list1"/>
    <dgm:cxn modelId="{4892D5D8-A122-47B0-9B3E-87FC478DD2DD}" type="presParOf" srcId="{3A7D990A-B01B-45CB-BBD2-84E75EFC8370}" destId="{3F2D8ADF-EA4A-43FB-AD66-9381BB3756C0}" srcOrd="0" destOrd="0" presId="urn:microsoft.com/office/officeart/2005/8/layout/list1"/>
    <dgm:cxn modelId="{C8102230-07B9-4839-8BBD-84CF7822A069}" type="presParOf" srcId="{3A7D990A-B01B-45CB-BBD2-84E75EFC8370}" destId="{B9F86AF9-FBED-40E6-B8B0-E3E431F90AA5}" srcOrd="1" destOrd="0" presId="urn:microsoft.com/office/officeart/2005/8/layout/list1"/>
    <dgm:cxn modelId="{C9F9EC79-25CE-4209-A167-B946E1DDF1EB}" type="presParOf" srcId="{D530CBC0-0E4C-4F60-B800-7F02181D6574}" destId="{58C9502C-12A5-4BB8-98AD-43997D0A0ECD}" srcOrd="9" destOrd="0" presId="urn:microsoft.com/office/officeart/2005/8/layout/list1"/>
    <dgm:cxn modelId="{AC4B1759-BD38-43FE-99CB-73D88E6903B0}" type="presParOf" srcId="{D530CBC0-0E4C-4F60-B800-7F02181D6574}" destId="{A23DC2DC-03AA-4605-BE76-757DC7FC621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A4C49C-75B2-4A2C-9C85-42E5799B3136}" type="doc">
      <dgm:prSet loTypeId="urn:microsoft.com/office/officeart/2005/8/layout/hList6" loCatId="list" qsTypeId="urn:microsoft.com/office/officeart/2005/8/quickstyle/simple1" qsCatId="simple" csTypeId="urn:microsoft.com/office/officeart/2005/8/colors/accent3_1" csCatId="accent3" phldr="1"/>
      <dgm:spPr/>
    </dgm:pt>
    <dgm:pt modelId="{EE8DFB5E-7740-419E-8756-B2FB6DFE41DB}">
      <dgm:prSet phldrT="[Text]"/>
      <dgm:spPr/>
      <dgm:t>
        <a:bodyPr/>
        <a:lstStyle/>
        <a:p>
          <a:r>
            <a:rPr lang="en-US" b="1" u="sng" dirty="0" smtClean="0">
              <a:solidFill>
                <a:srgbClr val="7030A0"/>
              </a:solidFill>
              <a:latin typeface="Arial" pitchFamily="34" charset="0"/>
              <a:cs typeface="Arial" pitchFamily="34" charset="0"/>
            </a:rPr>
            <a:t>Civic Education </a:t>
          </a:r>
          <a:r>
            <a:rPr lang="en-US" dirty="0" smtClean="0">
              <a:latin typeface="Arial" pitchFamily="34" charset="0"/>
              <a:cs typeface="Arial" pitchFamily="34" charset="0"/>
            </a:rPr>
            <a:t>(most popular mode of imparting electoral literacy)</a:t>
          </a:r>
          <a:endParaRPr lang="en-US" dirty="0">
            <a:latin typeface="Arial" pitchFamily="34" charset="0"/>
            <a:cs typeface="Arial" pitchFamily="34" charset="0"/>
          </a:endParaRPr>
        </a:p>
      </dgm:t>
    </dgm:pt>
    <dgm:pt modelId="{27F066EE-2C8F-40BE-B7DE-AE4D305FB746}" type="parTrans" cxnId="{0BC50338-43CC-4DE1-B8C5-5465127FA2A3}">
      <dgm:prSet/>
      <dgm:spPr/>
      <dgm:t>
        <a:bodyPr/>
        <a:lstStyle/>
        <a:p>
          <a:endParaRPr lang="en-US"/>
        </a:p>
      </dgm:t>
    </dgm:pt>
    <dgm:pt modelId="{2CCCDC3E-8BFE-4FCC-A476-978082826D8B}" type="sibTrans" cxnId="{0BC50338-43CC-4DE1-B8C5-5465127FA2A3}">
      <dgm:prSet/>
      <dgm:spPr/>
      <dgm:t>
        <a:bodyPr/>
        <a:lstStyle/>
        <a:p>
          <a:endParaRPr lang="en-US"/>
        </a:p>
      </dgm:t>
    </dgm:pt>
    <dgm:pt modelId="{5A045F8C-BBC2-4AAC-8DAA-19CA4CE8C3FE}">
      <dgm:prSet phldrT="[Text]"/>
      <dgm:spPr/>
      <dgm:t>
        <a:bodyPr/>
        <a:lstStyle/>
        <a:p>
          <a:r>
            <a:rPr lang="en-US" b="1" u="sng" dirty="0" smtClean="0">
              <a:solidFill>
                <a:srgbClr val="C00000"/>
              </a:solidFill>
              <a:latin typeface="Arial" pitchFamily="34" charset="0"/>
              <a:cs typeface="Arial" pitchFamily="34" charset="0"/>
            </a:rPr>
            <a:t>Social and Political Life</a:t>
          </a:r>
          <a:r>
            <a:rPr lang="en-US" dirty="0" smtClean="0">
              <a:latin typeface="Arial" pitchFamily="34" charset="0"/>
              <a:cs typeface="Arial" pitchFamily="34" charset="0"/>
            </a:rPr>
            <a:t> (National Curriculum Framework, NCF, 2005 changed ‘civics’ to move away from colonial mindset and to promote diverse and liberal discourse</a:t>
          </a:r>
          <a:r>
            <a:rPr lang="en-US" dirty="0" smtClean="0"/>
            <a:t>) </a:t>
          </a:r>
          <a:endParaRPr lang="en-US" dirty="0"/>
        </a:p>
      </dgm:t>
    </dgm:pt>
    <dgm:pt modelId="{A3F92D27-2032-4C74-A71E-5D5DB188DDCC}" type="parTrans" cxnId="{835468C8-2089-4B10-80F3-427DA27DBD81}">
      <dgm:prSet/>
      <dgm:spPr/>
      <dgm:t>
        <a:bodyPr/>
        <a:lstStyle/>
        <a:p>
          <a:endParaRPr lang="en-US"/>
        </a:p>
      </dgm:t>
    </dgm:pt>
    <dgm:pt modelId="{B34F021C-95CD-4E80-B81D-FAA2F734DF0D}" type="sibTrans" cxnId="{835468C8-2089-4B10-80F3-427DA27DBD81}">
      <dgm:prSet/>
      <dgm:spPr/>
      <dgm:t>
        <a:bodyPr/>
        <a:lstStyle/>
        <a:p>
          <a:endParaRPr lang="en-US"/>
        </a:p>
      </dgm:t>
    </dgm:pt>
    <dgm:pt modelId="{4DAFAB48-84EF-416C-881F-EB15E7C51728}">
      <dgm:prSet phldrT="[Text]"/>
      <dgm:spPr/>
      <dgm:t>
        <a:bodyPr/>
        <a:lstStyle/>
        <a:p>
          <a:r>
            <a:rPr lang="en-US" b="1" u="sng" dirty="0" smtClean="0">
              <a:latin typeface="Arial" pitchFamily="34" charset="0"/>
              <a:cs typeface="Arial" pitchFamily="34" charset="0"/>
            </a:rPr>
            <a:t>Political Science </a:t>
          </a:r>
          <a:r>
            <a:rPr lang="en-US" dirty="0" smtClean="0">
              <a:latin typeface="Arial" pitchFamily="34" charset="0"/>
              <a:cs typeface="Arial" pitchFamily="34" charset="0"/>
            </a:rPr>
            <a:t>(usually at higher </a:t>
          </a:r>
          <a:r>
            <a:rPr lang="en-US" spc="0" dirty="0" smtClean="0">
              <a:latin typeface="Arial" pitchFamily="34" charset="0"/>
              <a:cs typeface="Arial" pitchFamily="34" charset="0"/>
            </a:rPr>
            <a:t>education</a:t>
          </a:r>
          <a:r>
            <a:rPr lang="en-US" dirty="0" smtClean="0">
              <a:latin typeface="Arial" pitchFamily="34" charset="0"/>
              <a:cs typeface="Arial" pitchFamily="34" charset="0"/>
            </a:rPr>
            <a:t> level, though a clear link with ‘social and political life’ is indicated in the NCF 2005)</a:t>
          </a:r>
          <a:endParaRPr lang="en-US" dirty="0">
            <a:latin typeface="Arial" pitchFamily="34" charset="0"/>
            <a:cs typeface="Arial" pitchFamily="34" charset="0"/>
          </a:endParaRPr>
        </a:p>
      </dgm:t>
    </dgm:pt>
    <dgm:pt modelId="{8C923530-D471-4DAA-9261-54ADEF51F287}" type="parTrans" cxnId="{A2E84AD3-77DE-4F78-A8F5-27EFD0732A49}">
      <dgm:prSet/>
      <dgm:spPr/>
      <dgm:t>
        <a:bodyPr/>
        <a:lstStyle/>
        <a:p>
          <a:endParaRPr lang="en-US"/>
        </a:p>
      </dgm:t>
    </dgm:pt>
    <dgm:pt modelId="{288DADF9-F9AD-4AD3-A461-BB904D6F715D}" type="sibTrans" cxnId="{A2E84AD3-77DE-4F78-A8F5-27EFD0732A49}">
      <dgm:prSet/>
      <dgm:spPr/>
      <dgm:t>
        <a:bodyPr/>
        <a:lstStyle/>
        <a:p>
          <a:endParaRPr lang="en-US"/>
        </a:p>
      </dgm:t>
    </dgm:pt>
    <dgm:pt modelId="{48AB46C5-1665-4019-82BC-DF2776DAE9BC}" type="pres">
      <dgm:prSet presAssocID="{75A4C49C-75B2-4A2C-9C85-42E5799B3136}" presName="Name0" presStyleCnt="0">
        <dgm:presLayoutVars>
          <dgm:dir/>
          <dgm:resizeHandles val="exact"/>
        </dgm:presLayoutVars>
      </dgm:prSet>
      <dgm:spPr/>
    </dgm:pt>
    <dgm:pt modelId="{0FBF3EC2-5B75-423A-8523-6AE3131571B1}" type="pres">
      <dgm:prSet presAssocID="{EE8DFB5E-7740-419E-8756-B2FB6DFE41DB}" presName="node" presStyleLbl="node1" presStyleIdx="0" presStyleCnt="3">
        <dgm:presLayoutVars>
          <dgm:bulletEnabled val="1"/>
        </dgm:presLayoutVars>
      </dgm:prSet>
      <dgm:spPr/>
      <dgm:t>
        <a:bodyPr/>
        <a:lstStyle/>
        <a:p>
          <a:endParaRPr lang="en-US"/>
        </a:p>
      </dgm:t>
    </dgm:pt>
    <dgm:pt modelId="{ADBCB975-96CB-4523-86EE-6C3B839E7EBA}" type="pres">
      <dgm:prSet presAssocID="{2CCCDC3E-8BFE-4FCC-A476-978082826D8B}" presName="sibTrans" presStyleCnt="0"/>
      <dgm:spPr/>
    </dgm:pt>
    <dgm:pt modelId="{EC6B4936-378B-4673-8972-6743B08636C3}" type="pres">
      <dgm:prSet presAssocID="{5A045F8C-BBC2-4AAC-8DAA-19CA4CE8C3FE}" presName="node" presStyleLbl="node1" presStyleIdx="1" presStyleCnt="3">
        <dgm:presLayoutVars>
          <dgm:bulletEnabled val="1"/>
        </dgm:presLayoutVars>
      </dgm:prSet>
      <dgm:spPr/>
      <dgm:t>
        <a:bodyPr/>
        <a:lstStyle/>
        <a:p>
          <a:endParaRPr lang="en-US"/>
        </a:p>
      </dgm:t>
    </dgm:pt>
    <dgm:pt modelId="{3007FDD0-D694-4E98-82F5-4D8C78AB2F08}" type="pres">
      <dgm:prSet presAssocID="{B34F021C-95CD-4E80-B81D-FAA2F734DF0D}" presName="sibTrans" presStyleCnt="0"/>
      <dgm:spPr/>
    </dgm:pt>
    <dgm:pt modelId="{5A0FE927-E1D3-4F5D-B1F2-8BC92E94BD85}" type="pres">
      <dgm:prSet presAssocID="{4DAFAB48-84EF-416C-881F-EB15E7C51728}" presName="node" presStyleLbl="node1" presStyleIdx="2" presStyleCnt="3">
        <dgm:presLayoutVars>
          <dgm:bulletEnabled val="1"/>
        </dgm:presLayoutVars>
      </dgm:prSet>
      <dgm:spPr/>
      <dgm:t>
        <a:bodyPr/>
        <a:lstStyle/>
        <a:p>
          <a:endParaRPr lang="en-US"/>
        </a:p>
      </dgm:t>
    </dgm:pt>
  </dgm:ptLst>
  <dgm:cxnLst>
    <dgm:cxn modelId="{A2E84AD3-77DE-4F78-A8F5-27EFD0732A49}" srcId="{75A4C49C-75B2-4A2C-9C85-42E5799B3136}" destId="{4DAFAB48-84EF-416C-881F-EB15E7C51728}" srcOrd="2" destOrd="0" parTransId="{8C923530-D471-4DAA-9261-54ADEF51F287}" sibTransId="{288DADF9-F9AD-4AD3-A461-BB904D6F715D}"/>
    <dgm:cxn modelId="{3634C7A2-FC7A-4881-A178-47EBF1784325}" type="presOf" srcId="{4DAFAB48-84EF-416C-881F-EB15E7C51728}" destId="{5A0FE927-E1D3-4F5D-B1F2-8BC92E94BD85}" srcOrd="0" destOrd="0" presId="urn:microsoft.com/office/officeart/2005/8/layout/hList6"/>
    <dgm:cxn modelId="{B0130A11-2E3F-4649-97D2-E76026FC5696}" type="presOf" srcId="{EE8DFB5E-7740-419E-8756-B2FB6DFE41DB}" destId="{0FBF3EC2-5B75-423A-8523-6AE3131571B1}" srcOrd="0" destOrd="0" presId="urn:microsoft.com/office/officeart/2005/8/layout/hList6"/>
    <dgm:cxn modelId="{2D5CE552-4123-402E-9BED-C2A555E2D6A7}" type="presOf" srcId="{75A4C49C-75B2-4A2C-9C85-42E5799B3136}" destId="{48AB46C5-1665-4019-82BC-DF2776DAE9BC}" srcOrd="0" destOrd="0" presId="urn:microsoft.com/office/officeart/2005/8/layout/hList6"/>
    <dgm:cxn modelId="{835468C8-2089-4B10-80F3-427DA27DBD81}" srcId="{75A4C49C-75B2-4A2C-9C85-42E5799B3136}" destId="{5A045F8C-BBC2-4AAC-8DAA-19CA4CE8C3FE}" srcOrd="1" destOrd="0" parTransId="{A3F92D27-2032-4C74-A71E-5D5DB188DDCC}" sibTransId="{B34F021C-95CD-4E80-B81D-FAA2F734DF0D}"/>
    <dgm:cxn modelId="{0BC50338-43CC-4DE1-B8C5-5465127FA2A3}" srcId="{75A4C49C-75B2-4A2C-9C85-42E5799B3136}" destId="{EE8DFB5E-7740-419E-8756-B2FB6DFE41DB}" srcOrd="0" destOrd="0" parTransId="{27F066EE-2C8F-40BE-B7DE-AE4D305FB746}" sibTransId="{2CCCDC3E-8BFE-4FCC-A476-978082826D8B}"/>
    <dgm:cxn modelId="{0C0894B4-412B-4972-8052-8FBBF3765CB7}" type="presOf" srcId="{5A045F8C-BBC2-4AAC-8DAA-19CA4CE8C3FE}" destId="{EC6B4936-378B-4673-8972-6743B08636C3}" srcOrd="0" destOrd="0" presId="urn:microsoft.com/office/officeart/2005/8/layout/hList6"/>
    <dgm:cxn modelId="{953B09DA-40F3-4768-9BCB-84D23F5B2F75}" type="presParOf" srcId="{48AB46C5-1665-4019-82BC-DF2776DAE9BC}" destId="{0FBF3EC2-5B75-423A-8523-6AE3131571B1}" srcOrd="0" destOrd="0" presId="urn:microsoft.com/office/officeart/2005/8/layout/hList6"/>
    <dgm:cxn modelId="{303FA614-81E3-4642-9F19-C88E979BDEFD}" type="presParOf" srcId="{48AB46C5-1665-4019-82BC-DF2776DAE9BC}" destId="{ADBCB975-96CB-4523-86EE-6C3B839E7EBA}" srcOrd="1" destOrd="0" presId="urn:microsoft.com/office/officeart/2005/8/layout/hList6"/>
    <dgm:cxn modelId="{85FB5D6E-2F48-4C60-AA9F-09D9319D19A1}" type="presParOf" srcId="{48AB46C5-1665-4019-82BC-DF2776DAE9BC}" destId="{EC6B4936-378B-4673-8972-6743B08636C3}" srcOrd="2" destOrd="0" presId="urn:microsoft.com/office/officeart/2005/8/layout/hList6"/>
    <dgm:cxn modelId="{C3879979-B4A4-41B7-8FFE-0BB11064D937}" type="presParOf" srcId="{48AB46C5-1665-4019-82BC-DF2776DAE9BC}" destId="{3007FDD0-D694-4E98-82F5-4D8C78AB2F08}" srcOrd="3" destOrd="0" presId="urn:microsoft.com/office/officeart/2005/8/layout/hList6"/>
    <dgm:cxn modelId="{1791F04D-F699-4795-BEBF-78E2136BDFB3}" type="presParOf" srcId="{48AB46C5-1665-4019-82BC-DF2776DAE9BC}" destId="{5A0FE927-E1D3-4F5D-B1F2-8BC92E94BD85}"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A9043C-897D-4CA8-9834-7168626EE472}" type="doc">
      <dgm:prSet loTypeId="urn:microsoft.com/office/officeart/2005/8/layout/target3" loCatId="list" qsTypeId="urn:microsoft.com/office/officeart/2005/8/quickstyle/simple3" qsCatId="simple" csTypeId="urn:microsoft.com/office/officeart/2005/8/colors/colorful5" csCatId="colorful" phldr="1"/>
      <dgm:spPr/>
      <dgm:t>
        <a:bodyPr/>
        <a:lstStyle/>
        <a:p>
          <a:endParaRPr lang="en-US"/>
        </a:p>
      </dgm:t>
    </dgm:pt>
    <dgm:pt modelId="{12A963FA-F646-4FC8-8BF6-D0D2945DF1F0}">
      <dgm:prSet phldrT="[Text]"/>
      <dgm:spPr/>
      <dgm:t>
        <a:bodyPr/>
        <a:lstStyle/>
        <a:p>
          <a:r>
            <a:rPr lang="en-US" dirty="0" smtClean="0"/>
            <a:t>knowledge</a:t>
          </a:r>
          <a:endParaRPr lang="en-US" dirty="0"/>
        </a:p>
      </dgm:t>
    </dgm:pt>
    <dgm:pt modelId="{96FAAFAD-4EB5-4B13-89AC-E68151FA9AE5}" type="parTrans" cxnId="{D0333E7B-8702-44C6-8F5B-7B7998D33BC7}">
      <dgm:prSet/>
      <dgm:spPr/>
      <dgm:t>
        <a:bodyPr/>
        <a:lstStyle/>
        <a:p>
          <a:endParaRPr lang="en-US"/>
        </a:p>
      </dgm:t>
    </dgm:pt>
    <dgm:pt modelId="{5D90E314-1A95-4DD9-B168-57BFE67FB174}" type="sibTrans" cxnId="{D0333E7B-8702-44C6-8F5B-7B7998D33BC7}">
      <dgm:prSet/>
      <dgm:spPr/>
      <dgm:t>
        <a:bodyPr/>
        <a:lstStyle/>
        <a:p>
          <a:endParaRPr lang="en-US"/>
        </a:p>
      </dgm:t>
    </dgm:pt>
    <dgm:pt modelId="{99D5CB73-AD4D-4AF2-B400-B3AE4730CF47}">
      <dgm:prSet phldrT="[Text]"/>
      <dgm:spPr/>
      <dgm:t>
        <a:bodyPr/>
        <a:lstStyle/>
        <a:p>
          <a:r>
            <a:rPr lang="en-US" dirty="0" smtClean="0">
              <a:latin typeface="Arial" pitchFamily="34" charset="0"/>
              <a:cs typeface="Arial" pitchFamily="34" charset="0"/>
            </a:rPr>
            <a:t>the facts and ideas of democracy, citizenship, the government, and global concerns that students need to know to be informed participants in civic life</a:t>
          </a:r>
          <a:endParaRPr lang="en-US" dirty="0">
            <a:latin typeface="Arial" pitchFamily="34" charset="0"/>
            <a:cs typeface="Arial" pitchFamily="34" charset="0"/>
          </a:endParaRPr>
        </a:p>
      </dgm:t>
    </dgm:pt>
    <dgm:pt modelId="{9F939C69-F4B2-4401-A7FA-CC72C1CB0BAB}" type="parTrans" cxnId="{D1879C74-2D5E-49A2-818A-A85A21F99AF0}">
      <dgm:prSet/>
      <dgm:spPr/>
      <dgm:t>
        <a:bodyPr/>
        <a:lstStyle/>
        <a:p>
          <a:endParaRPr lang="en-US"/>
        </a:p>
      </dgm:t>
    </dgm:pt>
    <dgm:pt modelId="{0E607929-C38B-4411-B621-583A910775B8}" type="sibTrans" cxnId="{D1879C74-2D5E-49A2-818A-A85A21F99AF0}">
      <dgm:prSet/>
      <dgm:spPr/>
      <dgm:t>
        <a:bodyPr/>
        <a:lstStyle/>
        <a:p>
          <a:endParaRPr lang="en-US"/>
        </a:p>
      </dgm:t>
    </dgm:pt>
    <dgm:pt modelId="{0E8A35C9-B948-4A4C-BFEC-B13A8A16DDDB}">
      <dgm:prSet phldrT="[Text]"/>
      <dgm:spPr/>
      <dgm:t>
        <a:bodyPr/>
        <a:lstStyle/>
        <a:p>
          <a:r>
            <a:rPr lang="en-US" dirty="0" smtClean="0"/>
            <a:t>skill</a:t>
          </a:r>
          <a:endParaRPr lang="en-US" dirty="0"/>
        </a:p>
      </dgm:t>
    </dgm:pt>
    <dgm:pt modelId="{22D67585-FB33-4F4A-9857-60E8199A1154}" type="parTrans" cxnId="{90F93F4D-28E9-4528-A80A-C08E9EC4C6E3}">
      <dgm:prSet/>
      <dgm:spPr/>
      <dgm:t>
        <a:bodyPr/>
        <a:lstStyle/>
        <a:p>
          <a:endParaRPr lang="en-US"/>
        </a:p>
      </dgm:t>
    </dgm:pt>
    <dgm:pt modelId="{6DAC7A2B-B575-4171-859B-E4BC3A1C7745}" type="sibTrans" cxnId="{90F93F4D-28E9-4528-A80A-C08E9EC4C6E3}">
      <dgm:prSet/>
      <dgm:spPr/>
      <dgm:t>
        <a:bodyPr/>
        <a:lstStyle/>
        <a:p>
          <a:endParaRPr lang="en-US"/>
        </a:p>
      </dgm:t>
    </dgm:pt>
    <dgm:pt modelId="{DE9D69A7-B72F-4EF7-B1FF-5F6AA6E51999}">
      <dgm:prSet phldrT="[Text]" custT="1"/>
      <dgm:spPr/>
      <dgm:t>
        <a:bodyPr/>
        <a:lstStyle/>
        <a:p>
          <a:r>
            <a:rPr lang="en-US" sz="1800" dirty="0" smtClean="0">
              <a:latin typeface="Arial" pitchFamily="34" charset="0"/>
              <a:cs typeface="Arial" pitchFamily="34" charset="0"/>
            </a:rPr>
            <a:t>the ability to navigate the rules and processes of citizenship and governance in our society  (critical engagement)</a:t>
          </a:r>
          <a:endParaRPr lang="en-US" sz="1800" dirty="0">
            <a:latin typeface="Arial" pitchFamily="34" charset="0"/>
            <a:cs typeface="Arial" pitchFamily="34" charset="0"/>
          </a:endParaRPr>
        </a:p>
      </dgm:t>
    </dgm:pt>
    <dgm:pt modelId="{75A7D7C7-A406-4743-9B28-02FE4E8D119E}" type="parTrans" cxnId="{E66688A1-14A0-4A20-ADA1-0912EABA125A}">
      <dgm:prSet/>
      <dgm:spPr/>
      <dgm:t>
        <a:bodyPr/>
        <a:lstStyle/>
        <a:p>
          <a:endParaRPr lang="en-US"/>
        </a:p>
      </dgm:t>
    </dgm:pt>
    <dgm:pt modelId="{0D84B45F-9353-4F62-B950-B75990EA140B}" type="sibTrans" cxnId="{E66688A1-14A0-4A20-ADA1-0912EABA125A}">
      <dgm:prSet/>
      <dgm:spPr/>
      <dgm:t>
        <a:bodyPr/>
        <a:lstStyle/>
        <a:p>
          <a:endParaRPr lang="en-US"/>
        </a:p>
      </dgm:t>
    </dgm:pt>
    <dgm:pt modelId="{BAAB6B23-FE5F-4BDD-B51E-63FD90379EA1}">
      <dgm:prSet phldrT="[Text]"/>
      <dgm:spPr/>
      <dgm:t>
        <a:bodyPr/>
        <a:lstStyle/>
        <a:p>
          <a:r>
            <a:rPr lang="en-US" dirty="0" smtClean="0"/>
            <a:t>value</a:t>
          </a:r>
          <a:endParaRPr lang="en-US" dirty="0"/>
        </a:p>
      </dgm:t>
    </dgm:pt>
    <dgm:pt modelId="{036CCFB1-6A0C-439A-927F-BC0CBDFBA772}" type="parTrans" cxnId="{7E3EF1D7-D945-43CF-8E30-2ADE02C9BD27}">
      <dgm:prSet/>
      <dgm:spPr/>
      <dgm:t>
        <a:bodyPr/>
        <a:lstStyle/>
        <a:p>
          <a:endParaRPr lang="en-US"/>
        </a:p>
      </dgm:t>
    </dgm:pt>
    <dgm:pt modelId="{00B3AF70-0D25-4A22-99BD-7F2E3290571B}" type="sibTrans" cxnId="{7E3EF1D7-D945-43CF-8E30-2ADE02C9BD27}">
      <dgm:prSet/>
      <dgm:spPr/>
      <dgm:t>
        <a:bodyPr/>
        <a:lstStyle/>
        <a:p>
          <a:endParaRPr lang="en-US"/>
        </a:p>
      </dgm:t>
    </dgm:pt>
    <dgm:pt modelId="{618E6B8D-7931-42A2-B7BE-81463E1132CD}">
      <dgm:prSet phldrT="[Text]" custT="1"/>
      <dgm:spPr/>
      <dgm:t>
        <a:bodyPr/>
        <a:lstStyle/>
        <a:p>
          <a:r>
            <a:rPr lang="en-US" sz="1800" dirty="0" smtClean="0">
              <a:latin typeface="Arial" pitchFamily="34" charset="0"/>
              <a:cs typeface="Arial" pitchFamily="34" charset="0"/>
            </a:rPr>
            <a:t>the democratic ideals and commitment to those ideals that motivate civic commitment (equality, liberty)</a:t>
          </a:r>
          <a:endParaRPr lang="en-US" sz="1800" dirty="0">
            <a:latin typeface="Arial" pitchFamily="34" charset="0"/>
            <a:cs typeface="Arial" pitchFamily="34" charset="0"/>
          </a:endParaRPr>
        </a:p>
      </dgm:t>
    </dgm:pt>
    <dgm:pt modelId="{8E29E497-1D22-40E9-948F-26906DF42BB6}" type="parTrans" cxnId="{DB8EB25B-7678-4C1C-A207-7C076A8465B4}">
      <dgm:prSet/>
      <dgm:spPr/>
      <dgm:t>
        <a:bodyPr/>
        <a:lstStyle/>
        <a:p>
          <a:endParaRPr lang="en-US"/>
        </a:p>
      </dgm:t>
    </dgm:pt>
    <dgm:pt modelId="{25C38F57-2EE1-4043-A846-64E84DD91815}" type="sibTrans" cxnId="{DB8EB25B-7678-4C1C-A207-7C076A8465B4}">
      <dgm:prSet/>
      <dgm:spPr/>
      <dgm:t>
        <a:bodyPr/>
        <a:lstStyle/>
        <a:p>
          <a:endParaRPr lang="en-US"/>
        </a:p>
      </dgm:t>
    </dgm:pt>
    <dgm:pt modelId="{4B325933-B886-423E-9CD8-8A5898D15638}" type="pres">
      <dgm:prSet presAssocID="{7FA9043C-897D-4CA8-9834-7168626EE472}" presName="Name0" presStyleCnt="0">
        <dgm:presLayoutVars>
          <dgm:chMax val="7"/>
          <dgm:dir/>
          <dgm:animLvl val="lvl"/>
          <dgm:resizeHandles val="exact"/>
        </dgm:presLayoutVars>
      </dgm:prSet>
      <dgm:spPr/>
      <dgm:t>
        <a:bodyPr/>
        <a:lstStyle/>
        <a:p>
          <a:endParaRPr lang="en-US"/>
        </a:p>
      </dgm:t>
    </dgm:pt>
    <dgm:pt modelId="{525448D0-F40A-477C-B0D9-00B81994D7F7}" type="pres">
      <dgm:prSet presAssocID="{12A963FA-F646-4FC8-8BF6-D0D2945DF1F0}" presName="circle1" presStyleLbl="node1" presStyleIdx="0" presStyleCnt="3"/>
      <dgm:spPr/>
      <dgm:t>
        <a:bodyPr/>
        <a:lstStyle/>
        <a:p>
          <a:endParaRPr lang="en-US"/>
        </a:p>
      </dgm:t>
    </dgm:pt>
    <dgm:pt modelId="{1DBF2B09-F934-4FB0-915F-25D89A5C3210}" type="pres">
      <dgm:prSet presAssocID="{12A963FA-F646-4FC8-8BF6-D0D2945DF1F0}" presName="space" presStyleCnt="0"/>
      <dgm:spPr/>
      <dgm:t>
        <a:bodyPr/>
        <a:lstStyle/>
        <a:p>
          <a:endParaRPr lang="en-US"/>
        </a:p>
      </dgm:t>
    </dgm:pt>
    <dgm:pt modelId="{02579378-5455-4345-A8D1-61FDEB8761DA}" type="pres">
      <dgm:prSet presAssocID="{12A963FA-F646-4FC8-8BF6-D0D2945DF1F0}" presName="rect1" presStyleLbl="alignAcc1" presStyleIdx="0" presStyleCnt="3"/>
      <dgm:spPr/>
      <dgm:t>
        <a:bodyPr/>
        <a:lstStyle/>
        <a:p>
          <a:endParaRPr lang="en-US"/>
        </a:p>
      </dgm:t>
    </dgm:pt>
    <dgm:pt modelId="{7577F609-43D6-43F4-94F9-1B50F20F8A24}" type="pres">
      <dgm:prSet presAssocID="{0E8A35C9-B948-4A4C-BFEC-B13A8A16DDDB}" presName="vertSpace2" presStyleLbl="node1" presStyleIdx="0" presStyleCnt="3"/>
      <dgm:spPr/>
      <dgm:t>
        <a:bodyPr/>
        <a:lstStyle/>
        <a:p>
          <a:endParaRPr lang="en-US"/>
        </a:p>
      </dgm:t>
    </dgm:pt>
    <dgm:pt modelId="{44AC6AF2-AADC-4B72-9308-F1D97392D778}" type="pres">
      <dgm:prSet presAssocID="{0E8A35C9-B948-4A4C-BFEC-B13A8A16DDDB}" presName="circle2" presStyleLbl="node1" presStyleIdx="1" presStyleCnt="3"/>
      <dgm:spPr/>
      <dgm:t>
        <a:bodyPr/>
        <a:lstStyle/>
        <a:p>
          <a:endParaRPr lang="en-US"/>
        </a:p>
      </dgm:t>
    </dgm:pt>
    <dgm:pt modelId="{3B61A85F-1726-4274-865C-B0B25AC86BAE}" type="pres">
      <dgm:prSet presAssocID="{0E8A35C9-B948-4A4C-BFEC-B13A8A16DDDB}" presName="rect2" presStyleLbl="alignAcc1" presStyleIdx="1" presStyleCnt="3"/>
      <dgm:spPr/>
      <dgm:t>
        <a:bodyPr/>
        <a:lstStyle/>
        <a:p>
          <a:endParaRPr lang="en-US"/>
        </a:p>
      </dgm:t>
    </dgm:pt>
    <dgm:pt modelId="{3127F162-ED5C-4F97-9640-08A08A47487D}" type="pres">
      <dgm:prSet presAssocID="{BAAB6B23-FE5F-4BDD-B51E-63FD90379EA1}" presName="vertSpace3" presStyleLbl="node1" presStyleIdx="1" presStyleCnt="3"/>
      <dgm:spPr/>
      <dgm:t>
        <a:bodyPr/>
        <a:lstStyle/>
        <a:p>
          <a:endParaRPr lang="en-US"/>
        </a:p>
      </dgm:t>
    </dgm:pt>
    <dgm:pt modelId="{1C9B9E4F-8FDB-4704-B342-30B265631424}" type="pres">
      <dgm:prSet presAssocID="{BAAB6B23-FE5F-4BDD-B51E-63FD90379EA1}" presName="circle3" presStyleLbl="node1" presStyleIdx="2" presStyleCnt="3"/>
      <dgm:spPr/>
      <dgm:t>
        <a:bodyPr/>
        <a:lstStyle/>
        <a:p>
          <a:endParaRPr lang="en-US"/>
        </a:p>
      </dgm:t>
    </dgm:pt>
    <dgm:pt modelId="{94ECEA8D-5B14-4C44-A592-09DB2205AA36}" type="pres">
      <dgm:prSet presAssocID="{BAAB6B23-FE5F-4BDD-B51E-63FD90379EA1}" presName="rect3" presStyleLbl="alignAcc1" presStyleIdx="2" presStyleCnt="3"/>
      <dgm:spPr/>
      <dgm:t>
        <a:bodyPr/>
        <a:lstStyle/>
        <a:p>
          <a:endParaRPr lang="en-US"/>
        </a:p>
      </dgm:t>
    </dgm:pt>
    <dgm:pt modelId="{95274417-9F77-4497-B00D-71795B0EF300}" type="pres">
      <dgm:prSet presAssocID="{12A963FA-F646-4FC8-8BF6-D0D2945DF1F0}" presName="rect1ParTx" presStyleLbl="alignAcc1" presStyleIdx="2" presStyleCnt="3">
        <dgm:presLayoutVars>
          <dgm:chMax val="1"/>
          <dgm:bulletEnabled val="1"/>
        </dgm:presLayoutVars>
      </dgm:prSet>
      <dgm:spPr/>
      <dgm:t>
        <a:bodyPr/>
        <a:lstStyle/>
        <a:p>
          <a:endParaRPr lang="en-US"/>
        </a:p>
      </dgm:t>
    </dgm:pt>
    <dgm:pt modelId="{83ADD017-2CC0-4B53-AE5E-A381A4B0560C}" type="pres">
      <dgm:prSet presAssocID="{12A963FA-F646-4FC8-8BF6-D0D2945DF1F0}" presName="rect1ChTx" presStyleLbl="alignAcc1" presStyleIdx="2" presStyleCnt="3" custScaleX="110111">
        <dgm:presLayoutVars>
          <dgm:bulletEnabled val="1"/>
        </dgm:presLayoutVars>
      </dgm:prSet>
      <dgm:spPr/>
      <dgm:t>
        <a:bodyPr/>
        <a:lstStyle/>
        <a:p>
          <a:endParaRPr lang="en-US"/>
        </a:p>
      </dgm:t>
    </dgm:pt>
    <dgm:pt modelId="{2E63888B-1EAC-4B8F-9531-1AD721CE9C98}" type="pres">
      <dgm:prSet presAssocID="{0E8A35C9-B948-4A4C-BFEC-B13A8A16DDDB}" presName="rect2ParTx" presStyleLbl="alignAcc1" presStyleIdx="2" presStyleCnt="3">
        <dgm:presLayoutVars>
          <dgm:chMax val="1"/>
          <dgm:bulletEnabled val="1"/>
        </dgm:presLayoutVars>
      </dgm:prSet>
      <dgm:spPr/>
      <dgm:t>
        <a:bodyPr/>
        <a:lstStyle/>
        <a:p>
          <a:endParaRPr lang="en-US"/>
        </a:p>
      </dgm:t>
    </dgm:pt>
    <dgm:pt modelId="{5493AD78-CB99-4880-90A3-7270E0D5CB59}" type="pres">
      <dgm:prSet presAssocID="{0E8A35C9-B948-4A4C-BFEC-B13A8A16DDDB}" presName="rect2ChTx" presStyleLbl="alignAcc1" presStyleIdx="2" presStyleCnt="3">
        <dgm:presLayoutVars>
          <dgm:bulletEnabled val="1"/>
        </dgm:presLayoutVars>
      </dgm:prSet>
      <dgm:spPr/>
      <dgm:t>
        <a:bodyPr/>
        <a:lstStyle/>
        <a:p>
          <a:endParaRPr lang="en-US"/>
        </a:p>
      </dgm:t>
    </dgm:pt>
    <dgm:pt modelId="{CF1CAE37-A32A-4B8C-8A18-54FEAC71EE22}" type="pres">
      <dgm:prSet presAssocID="{BAAB6B23-FE5F-4BDD-B51E-63FD90379EA1}" presName="rect3ParTx" presStyleLbl="alignAcc1" presStyleIdx="2" presStyleCnt="3">
        <dgm:presLayoutVars>
          <dgm:chMax val="1"/>
          <dgm:bulletEnabled val="1"/>
        </dgm:presLayoutVars>
      </dgm:prSet>
      <dgm:spPr/>
      <dgm:t>
        <a:bodyPr/>
        <a:lstStyle/>
        <a:p>
          <a:endParaRPr lang="en-US"/>
        </a:p>
      </dgm:t>
    </dgm:pt>
    <dgm:pt modelId="{2F61E2F5-F859-4BA2-B8E0-EB2085A97B10}" type="pres">
      <dgm:prSet presAssocID="{BAAB6B23-FE5F-4BDD-B51E-63FD90379EA1}" presName="rect3ChTx" presStyleLbl="alignAcc1" presStyleIdx="2" presStyleCnt="3">
        <dgm:presLayoutVars>
          <dgm:bulletEnabled val="1"/>
        </dgm:presLayoutVars>
      </dgm:prSet>
      <dgm:spPr/>
      <dgm:t>
        <a:bodyPr/>
        <a:lstStyle/>
        <a:p>
          <a:endParaRPr lang="en-US"/>
        </a:p>
      </dgm:t>
    </dgm:pt>
  </dgm:ptLst>
  <dgm:cxnLst>
    <dgm:cxn modelId="{68C95193-6F13-4E4B-82CD-DACD9A86939C}" type="presOf" srcId="{0E8A35C9-B948-4A4C-BFEC-B13A8A16DDDB}" destId="{3B61A85F-1726-4274-865C-B0B25AC86BAE}" srcOrd="0" destOrd="0" presId="urn:microsoft.com/office/officeart/2005/8/layout/target3"/>
    <dgm:cxn modelId="{F0993D8C-EEC1-4D16-9EF9-2C1BE49F049C}" type="presOf" srcId="{12A963FA-F646-4FC8-8BF6-D0D2945DF1F0}" destId="{95274417-9F77-4497-B00D-71795B0EF300}" srcOrd="1" destOrd="0" presId="urn:microsoft.com/office/officeart/2005/8/layout/target3"/>
    <dgm:cxn modelId="{D0333E7B-8702-44C6-8F5B-7B7998D33BC7}" srcId="{7FA9043C-897D-4CA8-9834-7168626EE472}" destId="{12A963FA-F646-4FC8-8BF6-D0D2945DF1F0}" srcOrd="0" destOrd="0" parTransId="{96FAAFAD-4EB5-4B13-89AC-E68151FA9AE5}" sibTransId="{5D90E314-1A95-4DD9-B168-57BFE67FB174}"/>
    <dgm:cxn modelId="{7E3EF1D7-D945-43CF-8E30-2ADE02C9BD27}" srcId="{7FA9043C-897D-4CA8-9834-7168626EE472}" destId="{BAAB6B23-FE5F-4BDD-B51E-63FD90379EA1}" srcOrd="2" destOrd="0" parTransId="{036CCFB1-6A0C-439A-927F-BC0CBDFBA772}" sibTransId="{00B3AF70-0D25-4A22-99BD-7F2E3290571B}"/>
    <dgm:cxn modelId="{E66688A1-14A0-4A20-ADA1-0912EABA125A}" srcId="{0E8A35C9-B948-4A4C-BFEC-B13A8A16DDDB}" destId="{DE9D69A7-B72F-4EF7-B1FF-5F6AA6E51999}" srcOrd="0" destOrd="0" parTransId="{75A7D7C7-A406-4743-9B28-02FE4E8D119E}" sibTransId="{0D84B45F-9353-4F62-B950-B75990EA140B}"/>
    <dgm:cxn modelId="{D1879C74-2D5E-49A2-818A-A85A21F99AF0}" srcId="{12A963FA-F646-4FC8-8BF6-D0D2945DF1F0}" destId="{99D5CB73-AD4D-4AF2-B400-B3AE4730CF47}" srcOrd="0" destOrd="0" parTransId="{9F939C69-F4B2-4401-A7FA-CC72C1CB0BAB}" sibTransId="{0E607929-C38B-4411-B621-583A910775B8}"/>
    <dgm:cxn modelId="{2201F953-DAE9-4544-A16E-AF9CD013F61C}" type="presOf" srcId="{99D5CB73-AD4D-4AF2-B400-B3AE4730CF47}" destId="{83ADD017-2CC0-4B53-AE5E-A381A4B0560C}" srcOrd="0" destOrd="0" presId="urn:microsoft.com/office/officeart/2005/8/layout/target3"/>
    <dgm:cxn modelId="{5AD73032-F75C-44DD-8D4E-BEF806C5165D}" type="presOf" srcId="{BAAB6B23-FE5F-4BDD-B51E-63FD90379EA1}" destId="{94ECEA8D-5B14-4C44-A592-09DB2205AA36}" srcOrd="0" destOrd="0" presId="urn:microsoft.com/office/officeart/2005/8/layout/target3"/>
    <dgm:cxn modelId="{3969D7D9-E0FF-4462-B86B-D17F6A92BBCA}" type="presOf" srcId="{7FA9043C-897D-4CA8-9834-7168626EE472}" destId="{4B325933-B886-423E-9CD8-8A5898D15638}" srcOrd="0" destOrd="0" presId="urn:microsoft.com/office/officeart/2005/8/layout/target3"/>
    <dgm:cxn modelId="{90F93F4D-28E9-4528-A80A-C08E9EC4C6E3}" srcId="{7FA9043C-897D-4CA8-9834-7168626EE472}" destId="{0E8A35C9-B948-4A4C-BFEC-B13A8A16DDDB}" srcOrd="1" destOrd="0" parTransId="{22D67585-FB33-4F4A-9857-60E8199A1154}" sibTransId="{6DAC7A2B-B575-4171-859B-E4BC3A1C7745}"/>
    <dgm:cxn modelId="{DB8EB25B-7678-4C1C-A207-7C076A8465B4}" srcId="{BAAB6B23-FE5F-4BDD-B51E-63FD90379EA1}" destId="{618E6B8D-7931-42A2-B7BE-81463E1132CD}" srcOrd="0" destOrd="0" parTransId="{8E29E497-1D22-40E9-948F-26906DF42BB6}" sibTransId="{25C38F57-2EE1-4043-A846-64E84DD91815}"/>
    <dgm:cxn modelId="{97C81222-3189-4E6B-BE3A-912C66F91A66}" type="presOf" srcId="{BAAB6B23-FE5F-4BDD-B51E-63FD90379EA1}" destId="{CF1CAE37-A32A-4B8C-8A18-54FEAC71EE22}" srcOrd="1" destOrd="0" presId="urn:microsoft.com/office/officeart/2005/8/layout/target3"/>
    <dgm:cxn modelId="{60D17BF4-0580-4BD6-9521-EA8FAC17E3EC}" type="presOf" srcId="{618E6B8D-7931-42A2-B7BE-81463E1132CD}" destId="{2F61E2F5-F859-4BA2-B8E0-EB2085A97B10}" srcOrd="0" destOrd="0" presId="urn:microsoft.com/office/officeart/2005/8/layout/target3"/>
    <dgm:cxn modelId="{0BE9763F-0E25-468E-B583-22018AE484E3}" type="presOf" srcId="{12A963FA-F646-4FC8-8BF6-D0D2945DF1F0}" destId="{02579378-5455-4345-A8D1-61FDEB8761DA}" srcOrd="0" destOrd="0" presId="urn:microsoft.com/office/officeart/2005/8/layout/target3"/>
    <dgm:cxn modelId="{E03C6A74-CB06-47FA-9568-C56BF9133F0F}" type="presOf" srcId="{0E8A35C9-B948-4A4C-BFEC-B13A8A16DDDB}" destId="{2E63888B-1EAC-4B8F-9531-1AD721CE9C98}" srcOrd="1" destOrd="0" presId="urn:microsoft.com/office/officeart/2005/8/layout/target3"/>
    <dgm:cxn modelId="{930C3ED0-F2CC-47F1-9FCF-50D9D988532B}" type="presOf" srcId="{DE9D69A7-B72F-4EF7-B1FF-5F6AA6E51999}" destId="{5493AD78-CB99-4880-90A3-7270E0D5CB59}" srcOrd="0" destOrd="0" presId="urn:microsoft.com/office/officeart/2005/8/layout/target3"/>
    <dgm:cxn modelId="{9A1BB798-1050-461F-953F-D17E4CEAB138}" type="presParOf" srcId="{4B325933-B886-423E-9CD8-8A5898D15638}" destId="{525448D0-F40A-477C-B0D9-00B81994D7F7}" srcOrd="0" destOrd="0" presId="urn:microsoft.com/office/officeart/2005/8/layout/target3"/>
    <dgm:cxn modelId="{B35AA059-828B-4D16-A3AB-8BB8D6B68EE6}" type="presParOf" srcId="{4B325933-B886-423E-9CD8-8A5898D15638}" destId="{1DBF2B09-F934-4FB0-915F-25D89A5C3210}" srcOrd="1" destOrd="0" presId="urn:microsoft.com/office/officeart/2005/8/layout/target3"/>
    <dgm:cxn modelId="{D7C90526-17C8-4365-9A81-DED96D5028F2}" type="presParOf" srcId="{4B325933-B886-423E-9CD8-8A5898D15638}" destId="{02579378-5455-4345-A8D1-61FDEB8761DA}" srcOrd="2" destOrd="0" presId="urn:microsoft.com/office/officeart/2005/8/layout/target3"/>
    <dgm:cxn modelId="{915FA7E7-BB19-453A-8535-E7904C63954C}" type="presParOf" srcId="{4B325933-B886-423E-9CD8-8A5898D15638}" destId="{7577F609-43D6-43F4-94F9-1B50F20F8A24}" srcOrd="3" destOrd="0" presId="urn:microsoft.com/office/officeart/2005/8/layout/target3"/>
    <dgm:cxn modelId="{E4A46415-8985-4218-B5AA-1D671E601E9D}" type="presParOf" srcId="{4B325933-B886-423E-9CD8-8A5898D15638}" destId="{44AC6AF2-AADC-4B72-9308-F1D97392D778}" srcOrd="4" destOrd="0" presId="urn:microsoft.com/office/officeart/2005/8/layout/target3"/>
    <dgm:cxn modelId="{30BBDFDC-4FAD-432F-A2C1-3387AEBF0623}" type="presParOf" srcId="{4B325933-B886-423E-9CD8-8A5898D15638}" destId="{3B61A85F-1726-4274-865C-B0B25AC86BAE}" srcOrd="5" destOrd="0" presId="urn:microsoft.com/office/officeart/2005/8/layout/target3"/>
    <dgm:cxn modelId="{8EFADA3B-821D-45E3-ACF3-153500956A0A}" type="presParOf" srcId="{4B325933-B886-423E-9CD8-8A5898D15638}" destId="{3127F162-ED5C-4F97-9640-08A08A47487D}" srcOrd="6" destOrd="0" presId="urn:microsoft.com/office/officeart/2005/8/layout/target3"/>
    <dgm:cxn modelId="{DE2D4C79-DFE6-4C28-96DA-AC362471E16E}" type="presParOf" srcId="{4B325933-B886-423E-9CD8-8A5898D15638}" destId="{1C9B9E4F-8FDB-4704-B342-30B265631424}" srcOrd="7" destOrd="0" presId="urn:microsoft.com/office/officeart/2005/8/layout/target3"/>
    <dgm:cxn modelId="{DEFC5D8E-E325-4512-8ACD-130BDA506B9C}" type="presParOf" srcId="{4B325933-B886-423E-9CD8-8A5898D15638}" destId="{94ECEA8D-5B14-4C44-A592-09DB2205AA36}" srcOrd="8" destOrd="0" presId="urn:microsoft.com/office/officeart/2005/8/layout/target3"/>
    <dgm:cxn modelId="{880A8A66-B8E7-4616-964C-1CEF6A2964EE}" type="presParOf" srcId="{4B325933-B886-423E-9CD8-8A5898D15638}" destId="{95274417-9F77-4497-B00D-71795B0EF300}" srcOrd="9" destOrd="0" presId="urn:microsoft.com/office/officeart/2005/8/layout/target3"/>
    <dgm:cxn modelId="{ED08826D-86E0-4030-997B-786993F2BB0F}" type="presParOf" srcId="{4B325933-B886-423E-9CD8-8A5898D15638}" destId="{83ADD017-2CC0-4B53-AE5E-A381A4B0560C}" srcOrd="10" destOrd="0" presId="urn:microsoft.com/office/officeart/2005/8/layout/target3"/>
    <dgm:cxn modelId="{8259972E-F172-470D-BCCA-005BAC3170C9}" type="presParOf" srcId="{4B325933-B886-423E-9CD8-8A5898D15638}" destId="{2E63888B-1EAC-4B8F-9531-1AD721CE9C98}" srcOrd="11" destOrd="0" presId="urn:microsoft.com/office/officeart/2005/8/layout/target3"/>
    <dgm:cxn modelId="{E6BC1F8B-2A18-4DAC-9B72-C047B0ECC344}" type="presParOf" srcId="{4B325933-B886-423E-9CD8-8A5898D15638}" destId="{5493AD78-CB99-4880-90A3-7270E0D5CB59}" srcOrd="12" destOrd="0" presId="urn:microsoft.com/office/officeart/2005/8/layout/target3"/>
    <dgm:cxn modelId="{656FCBC2-A0D4-4AE0-B644-42D33EBE3161}" type="presParOf" srcId="{4B325933-B886-423E-9CD8-8A5898D15638}" destId="{CF1CAE37-A32A-4B8C-8A18-54FEAC71EE22}" srcOrd="13" destOrd="0" presId="urn:microsoft.com/office/officeart/2005/8/layout/target3"/>
    <dgm:cxn modelId="{8FC82C61-7209-4CDA-BD9C-B4135A7C9A10}" type="presParOf" srcId="{4B325933-B886-423E-9CD8-8A5898D15638}" destId="{2F61E2F5-F859-4BA2-B8E0-EB2085A97B10}"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5F6D2C-1870-4221-871E-C44FCBE1ACAA}"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7CE0BDA8-B503-4D8E-8315-2C7DF6BED6CA}">
      <dgm:prSet phldrT="[Text]"/>
      <dgm:spPr/>
      <dgm:t>
        <a:bodyPr/>
        <a:lstStyle/>
        <a:p>
          <a:r>
            <a:rPr lang="en-US" dirty="0" err="1" smtClean="0"/>
            <a:t>Sankalp</a:t>
          </a:r>
          <a:r>
            <a:rPr lang="en-US" dirty="0" smtClean="0"/>
            <a:t> </a:t>
          </a:r>
          <a:r>
            <a:rPr lang="en-US" dirty="0" err="1" smtClean="0"/>
            <a:t>Patra</a:t>
          </a:r>
          <a:endParaRPr lang="en-US" dirty="0"/>
        </a:p>
      </dgm:t>
    </dgm:pt>
    <dgm:pt modelId="{94B014D4-48A5-4B5F-BEAA-C1AD004D493F}" type="parTrans" cxnId="{9CD912F3-793D-4056-9274-5E89CCCEBEEC}">
      <dgm:prSet/>
      <dgm:spPr/>
      <dgm:t>
        <a:bodyPr/>
        <a:lstStyle/>
        <a:p>
          <a:endParaRPr lang="en-US"/>
        </a:p>
      </dgm:t>
    </dgm:pt>
    <dgm:pt modelId="{80508E8F-27DC-439C-8568-E476B3524874}" type="sibTrans" cxnId="{9CD912F3-793D-4056-9274-5E89CCCEBEEC}">
      <dgm:prSet/>
      <dgm:spPr/>
      <dgm:t>
        <a:bodyPr/>
        <a:lstStyle/>
        <a:p>
          <a:endParaRPr lang="en-US"/>
        </a:p>
      </dgm:t>
    </dgm:pt>
    <dgm:pt modelId="{1C0ACAA6-6BCC-4BE5-A7CC-00A490C3468A}">
      <dgm:prSet phldrT="[Text]"/>
      <dgm:spPr/>
      <dgm:t>
        <a:bodyPr/>
        <a:lstStyle/>
        <a:p>
          <a:r>
            <a:rPr lang="en-US" dirty="0" smtClean="0"/>
            <a:t>Edutainment</a:t>
          </a:r>
          <a:endParaRPr lang="en-US" dirty="0"/>
        </a:p>
      </dgm:t>
    </dgm:pt>
    <dgm:pt modelId="{00676F93-CE66-4C9B-83DB-86F4FC6A5F10}" type="parTrans" cxnId="{4E40AC96-27D2-47DE-8F0C-ECDB3923F423}">
      <dgm:prSet/>
      <dgm:spPr/>
      <dgm:t>
        <a:bodyPr/>
        <a:lstStyle/>
        <a:p>
          <a:endParaRPr lang="en-US"/>
        </a:p>
      </dgm:t>
    </dgm:pt>
    <dgm:pt modelId="{A8F1340B-6475-42CB-983B-36BFA7B86087}" type="sibTrans" cxnId="{4E40AC96-27D2-47DE-8F0C-ECDB3923F423}">
      <dgm:prSet/>
      <dgm:spPr/>
      <dgm:t>
        <a:bodyPr/>
        <a:lstStyle/>
        <a:p>
          <a:endParaRPr lang="en-US"/>
        </a:p>
      </dgm:t>
    </dgm:pt>
    <dgm:pt modelId="{3531CC0B-94C6-4EC0-ABD6-26E17947FC83}">
      <dgm:prSet/>
      <dgm:spPr/>
      <dgm:t>
        <a:bodyPr/>
        <a:lstStyle/>
        <a:p>
          <a:r>
            <a:rPr lang="en-US" dirty="0" smtClean="0"/>
            <a:t>Concept of campus ambassadors</a:t>
          </a:r>
          <a:endParaRPr lang="en-US" dirty="0"/>
        </a:p>
      </dgm:t>
    </dgm:pt>
    <dgm:pt modelId="{0BC939BA-A7E2-4708-8292-6CF088EA2735}" type="parTrans" cxnId="{88190CDD-D29B-469D-8350-86750C2401E6}">
      <dgm:prSet/>
      <dgm:spPr/>
    </dgm:pt>
    <dgm:pt modelId="{08176873-3957-4A0C-B90D-4B6429001EF7}" type="sibTrans" cxnId="{88190CDD-D29B-469D-8350-86750C2401E6}">
      <dgm:prSet/>
      <dgm:spPr/>
    </dgm:pt>
    <dgm:pt modelId="{1B457C44-FC4D-409E-8FAD-B6D1EC9C2C34}">
      <dgm:prSet/>
      <dgm:spPr/>
      <dgm:t>
        <a:bodyPr/>
        <a:lstStyle/>
        <a:p>
          <a:r>
            <a:rPr lang="en-US" dirty="0" smtClean="0"/>
            <a:t>National Voters Day: 25 January and VOTER’s PLEDGE</a:t>
          </a:r>
          <a:endParaRPr lang="en-US" dirty="0"/>
        </a:p>
      </dgm:t>
    </dgm:pt>
    <dgm:pt modelId="{9AE291E7-100E-4A2D-A94C-392174369919}" type="parTrans" cxnId="{56BF9348-A173-4B35-9981-AE7A079600BB}">
      <dgm:prSet/>
      <dgm:spPr/>
    </dgm:pt>
    <dgm:pt modelId="{06DCCD74-0616-426F-B03A-46EC4D0F7643}" type="sibTrans" cxnId="{56BF9348-A173-4B35-9981-AE7A079600BB}">
      <dgm:prSet/>
      <dgm:spPr/>
    </dgm:pt>
    <dgm:pt modelId="{1D07AD74-425D-4E06-82F0-B879972EB2D4}">
      <dgm:prSet/>
      <dgm:spPr/>
      <dgm:t>
        <a:bodyPr/>
        <a:lstStyle/>
        <a:p>
          <a:r>
            <a:rPr lang="en-US" smtClean="0"/>
            <a:t>Institutional linkages with education department  </a:t>
          </a:r>
          <a:endParaRPr lang="en-US"/>
        </a:p>
      </dgm:t>
    </dgm:pt>
    <dgm:pt modelId="{FA3CD2CC-D52E-4951-8BD9-BCE1DA58E69C}" type="parTrans" cxnId="{9D512901-E39A-4A40-BC7F-62B9F68494D1}">
      <dgm:prSet/>
      <dgm:spPr/>
      <dgm:t>
        <a:bodyPr/>
        <a:lstStyle/>
        <a:p>
          <a:endParaRPr lang="en-US"/>
        </a:p>
      </dgm:t>
    </dgm:pt>
    <dgm:pt modelId="{6C31618D-E067-4F2B-9079-1B87B03B2128}" type="sibTrans" cxnId="{9D512901-E39A-4A40-BC7F-62B9F68494D1}">
      <dgm:prSet/>
      <dgm:spPr/>
      <dgm:t>
        <a:bodyPr/>
        <a:lstStyle/>
        <a:p>
          <a:endParaRPr lang="en-US"/>
        </a:p>
      </dgm:t>
    </dgm:pt>
    <dgm:pt modelId="{ED6F7456-8E01-4FAB-8FFB-B736C69E4DD6}" type="pres">
      <dgm:prSet presAssocID="{E85F6D2C-1870-4221-871E-C44FCBE1ACAA}" presName="linear" presStyleCnt="0">
        <dgm:presLayoutVars>
          <dgm:dir/>
          <dgm:animLvl val="lvl"/>
          <dgm:resizeHandles val="exact"/>
        </dgm:presLayoutVars>
      </dgm:prSet>
      <dgm:spPr/>
      <dgm:t>
        <a:bodyPr/>
        <a:lstStyle/>
        <a:p>
          <a:endParaRPr lang="en-US"/>
        </a:p>
      </dgm:t>
    </dgm:pt>
    <dgm:pt modelId="{DDC57DF4-722E-4837-AAE0-0303F1E729C9}" type="pres">
      <dgm:prSet presAssocID="{1B457C44-FC4D-409E-8FAD-B6D1EC9C2C34}" presName="parentLin" presStyleCnt="0"/>
      <dgm:spPr/>
    </dgm:pt>
    <dgm:pt modelId="{90832499-AEDE-4926-8961-21B05F9A15DF}" type="pres">
      <dgm:prSet presAssocID="{1B457C44-FC4D-409E-8FAD-B6D1EC9C2C34}" presName="parentLeftMargin" presStyleLbl="node1" presStyleIdx="0" presStyleCnt="5"/>
      <dgm:spPr/>
      <dgm:t>
        <a:bodyPr/>
        <a:lstStyle/>
        <a:p>
          <a:endParaRPr lang="en-US"/>
        </a:p>
      </dgm:t>
    </dgm:pt>
    <dgm:pt modelId="{A2ADF4BB-A49E-4EEA-A768-17545A495DD6}" type="pres">
      <dgm:prSet presAssocID="{1B457C44-FC4D-409E-8FAD-B6D1EC9C2C34}" presName="parentText" presStyleLbl="node1" presStyleIdx="0" presStyleCnt="5">
        <dgm:presLayoutVars>
          <dgm:chMax val="0"/>
          <dgm:bulletEnabled val="1"/>
        </dgm:presLayoutVars>
      </dgm:prSet>
      <dgm:spPr/>
      <dgm:t>
        <a:bodyPr/>
        <a:lstStyle/>
        <a:p>
          <a:endParaRPr lang="en-US"/>
        </a:p>
      </dgm:t>
    </dgm:pt>
    <dgm:pt modelId="{23E5B49A-B114-48F9-A74F-A48AD147A6B1}" type="pres">
      <dgm:prSet presAssocID="{1B457C44-FC4D-409E-8FAD-B6D1EC9C2C34}" presName="negativeSpace" presStyleCnt="0"/>
      <dgm:spPr/>
    </dgm:pt>
    <dgm:pt modelId="{D29C5413-8930-40C8-89BA-C1C8D272EABE}" type="pres">
      <dgm:prSet presAssocID="{1B457C44-FC4D-409E-8FAD-B6D1EC9C2C34}" presName="childText" presStyleLbl="conFgAcc1" presStyleIdx="0" presStyleCnt="5">
        <dgm:presLayoutVars>
          <dgm:bulletEnabled val="1"/>
        </dgm:presLayoutVars>
      </dgm:prSet>
      <dgm:spPr/>
    </dgm:pt>
    <dgm:pt modelId="{D69B7C96-046E-4464-9D78-C4C80118B8B8}" type="pres">
      <dgm:prSet presAssocID="{06DCCD74-0616-426F-B03A-46EC4D0F7643}" presName="spaceBetweenRectangles" presStyleCnt="0"/>
      <dgm:spPr/>
    </dgm:pt>
    <dgm:pt modelId="{00E68AB9-4331-4E48-96B8-3C12596ECE43}" type="pres">
      <dgm:prSet presAssocID="{1D07AD74-425D-4E06-82F0-B879972EB2D4}" presName="parentLin" presStyleCnt="0"/>
      <dgm:spPr/>
    </dgm:pt>
    <dgm:pt modelId="{B3853AB5-A02A-4CDD-A359-E50B342EAE09}" type="pres">
      <dgm:prSet presAssocID="{1D07AD74-425D-4E06-82F0-B879972EB2D4}" presName="parentLeftMargin" presStyleLbl="node1" presStyleIdx="0" presStyleCnt="5"/>
      <dgm:spPr/>
      <dgm:t>
        <a:bodyPr/>
        <a:lstStyle/>
        <a:p>
          <a:endParaRPr lang="en-US"/>
        </a:p>
      </dgm:t>
    </dgm:pt>
    <dgm:pt modelId="{2A932F7C-59F5-4DED-B835-51D3F9180F3A}" type="pres">
      <dgm:prSet presAssocID="{1D07AD74-425D-4E06-82F0-B879972EB2D4}" presName="parentText" presStyleLbl="node1" presStyleIdx="1" presStyleCnt="5" custScaleX="120924">
        <dgm:presLayoutVars>
          <dgm:chMax val="0"/>
          <dgm:bulletEnabled val="1"/>
        </dgm:presLayoutVars>
      </dgm:prSet>
      <dgm:spPr/>
      <dgm:t>
        <a:bodyPr/>
        <a:lstStyle/>
        <a:p>
          <a:endParaRPr lang="en-US"/>
        </a:p>
      </dgm:t>
    </dgm:pt>
    <dgm:pt modelId="{D8026F75-9CA4-4EA1-B58E-19EBFC72C39A}" type="pres">
      <dgm:prSet presAssocID="{1D07AD74-425D-4E06-82F0-B879972EB2D4}" presName="negativeSpace" presStyleCnt="0"/>
      <dgm:spPr/>
    </dgm:pt>
    <dgm:pt modelId="{583F9270-11C6-4C26-A013-EC92B97E8BEE}" type="pres">
      <dgm:prSet presAssocID="{1D07AD74-425D-4E06-82F0-B879972EB2D4}" presName="childText" presStyleLbl="conFgAcc1" presStyleIdx="1" presStyleCnt="5">
        <dgm:presLayoutVars>
          <dgm:bulletEnabled val="1"/>
        </dgm:presLayoutVars>
      </dgm:prSet>
      <dgm:spPr/>
    </dgm:pt>
    <dgm:pt modelId="{3B6EE329-A8D8-4A36-84CF-ADF6C8A9477A}" type="pres">
      <dgm:prSet presAssocID="{6C31618D-E067-4F2B-9079-1B87B03B2128}" presName="spaceBetweenRectangles" presStyleCnt="0"/>
      <dgm:spPr/>
    </dgm:pt>
    <dgm:pt modelId="{55FE6333-8619-4551-987F-E6A0341FD69A}" type="pres">
      <dgm:prSet presAssocID="{3531CC0B-94C6-4EC0-ABD6-26E17947FC83}" presName="parentLin" presStyleCnt="0"/>
      <dgm:spPr/>
    </dgm:pt>
    <dgm:pt modelId="{8AF695EF-E947-4E5B-9AAF-237A1D920AE4}" type="pres">
      <dgm:prSet presAssocID="{3531CC0B-94C6-4EC0-ABD6-26E17947FC83}" presName="parentLeftMargin" presStyleLbl="node1" presStyleIdx="1" presStyleCnt="5"/>
      <dgm:spPr/>
      <dgm:t>
        <a:bodyPr/>
        <a:lstStyle/>
        <a:p>
          <a:endParaRPr lang="en-US"/>
        </a:p>
      </dgm:t>
    </dgm:pt>
    <dgm:pt modelId="{B00EECF8-BE64-411F-AF6A-E53BE9DDFC78}" type="pres">
      <dgm:prSet presAssocID="{3531CC0B-94C6-4EC0-ABD6-26E17947FC83}" presName="parentText" presStyleLbl="node1" presStyleIdx="2" presStyleCnt="5">
        <dgm:presLayoutVars>
          <dgm:chMax val="0"/>
          <dgm:bulletEnabled val="1"/>
        </dgm:presLayoutVars>
      </dgm:prSet>
      <dgm:spPr/>
      <dgm:t>
        <a:bodyPr/>
        <a:lstStyle/>
        <a:p>
          <a:endParaRPr lang="en-US"/>
        </a:p>
      </dgm:t>
    </dgm:pt>
    <dgm:pt modelId="{49EBC321-3A49-4421-9990-2987C0B366AA}" type="pres">
      <dgm:prSet presAssocID="{3531CC0B-94C6-4EC0-ABD6-26E17947FC83}" presName="negativeSpace" presStyleCnt="0"/>
      <dgm:spPr/>
    </dgm:pt>
    <dgm:pt modelId="{0480D109-FBB3-402D-BD55-A168A7419573}" type="pres">
      <dgm:prSet presAssocID="{3531CC0B-94C6-4EC0-ABD6-26E17947FC83}" presName="childText" presStyleLbl="conFgAcc1" presStyleIdx="2" presStyleCnt="5">
        <dgm:presLayoutVars>
          <dgm:bulletEnabled val="1"/>
        </dgm:presLayoutVars>
      </dgm:prSet>
      <dgm:spPr/>
    </dgm:pt>
    <dgm:pt modelId="{7309E60F-89AC-4561-B14D-160804A404FC}" type="pres">
      <dgm:prSet presAssocID="{08176873-3957-4A0C-B90D-4B6429001EF7}" presName="spaceBetweenRectangles" presStyleCnt="0"/>
      <dgm:spPr/>
    </dgm:pt>
    <dgm:pt modelId="{FE56F388-421B-4FFB-8C39-74E0478D51AA}" type="pres">
      <dgm:prSet presAssocID="{7CE0BDA8-B503-4D8E-8315-2C7DF6BED6CA}" presName="parentLin" presStyleCnt="0"/>
      <dgm:spPr/>
    </dgm:pt>
    <dgm:pt modelId="{AA753AE2-A7CF-48D6-B105-CFA1B10BD81B}" type="pres">
      <dgm:prSet presAssocID="{7CE0BDA8-B503-4D8E-8315-2C7DF6BED6CA}" presName="parentLeftMargin" presStyleLbl="node1" presStyleIdx="2" presStyleCnt="5"/>
      <dgm:spPr/>
      <dgm:t>
        <a:bodyPr/>
        <a:lstStyle/>
        <a:p>
          <a:endParaRPr lang="en-US"/>
        </a:p>
      </dgm:t>
    </dgm:pt>
    <dgm:pt modelId="{615DBC12-6D4A-46B4-9841-816B7DCB41AA}" type="pres">
      <dgm:prSet presAssocID="{7CE0BDA8-B503-4D8E-8315-2C7DF6BED6CA}" presName="parentText" presStyleLbl="node1" presStyleIdx="3" presStyleCnt="5" custScaleX="68064">
        <dgm:presLayoutVars>
          <dgm:chMax val="0"/>
          <dgm:bulletEnabled val="1"/>
        </dgm:presLayoutVars>
      </dgm:prSet>
      <dgm:spPr/>
      <dgm:t>
        <a:bodyPr/>
        <a:lstStyle/>
        <a:p>
          <a:endParaRPr lang="en-US"/>
        </a:p>
      </dgm:t>
    </dgm:pt>
    <dgm:pt modelId="{7A3D8057-D69B-41C7-8CBC-A98DDA406D1E}" type="pres">
      <dgm:prSet presAssocID="{7CE0BDA8-B503-4D8E-8315-2C7DF6BED6CA}" presName="negativeSpace" presStyleCnt="0"/>
      <dgm:spPr/>
    </dgm:pt>
    <dgm:pt modelId="{3AB4B9D9-F7CB-41F0-9D2D-E15C8394BF2B}" type="pres">
      <dgm:prSet presAssocID="{7CE0BDA8-B503-4D8E-8315-2C7DF6BED6CA}" presName="childText" presStyleLbl="conFgAcc1" presStyleIdx="3" presStyleCnt="5">
        <dgm:presLayoutVars>
          <dgm:bulletEnabled val="1"/>
        </dgm:presLayoutVars>
      </dgm:prSet>
      <dgm:spPr/>
    </dgm:pt>
    <dgm:pt modelId="{41B1F825-7F1C-4392-B20F-933DDFF88AF0}" type="pres">
      <dgm:prSet presAssocID="{80508E8F-27DC-439C-8568-E476B3524874}" presName="spaceBetweenRectangles" presStyleCnt="0"/>
      <dgm:spPr/>
    </dgm:pt>
    <dgm:pt modelId="{580EF1F6-DB54-4FB9-8BD0-8BBFB21431FD}" type="pres">
      <dgm:prSet presAssocID="{1C0ACAA6-6BCC-4BE5-A7CC-00A490C3468A}" presName="parentLin" presStyleCnt="0"/>
      <dgm:spPr/>
    </dgm:pt>
    <dgm:pt modelId="{7EDBC51D-7645-48FE-AE78-272968D6E963}" type="pres">
      <dgm:prSet presAssocID="{1C0ACAA6-6BCC-4BE5-A7CC-00A490C3468A}" presName="parentLeftMargin" presStyleLbl="node1" presStyleIdx="3" presStyleCnt="5"/>
      <dgm:spPr/>
      <dgm:t>
        <a:bodyPr/>
        <a:lstStyle/>
        <a:p>
          <a:endParaRPr lang="en-US"/>
        </a:p>
      </dgm:t>
    </dgm:pt>
    <dgm:pt modelId="{4DB8979A-70BF-4623-9C58-48B55C5925AE}" type="pres">
      <dgm:prSet presAssocID="{1C0ACAA6-6BCC-4BE5-A7CC-00A490C3468A}" presName="parentText" presStyleLbl="node1" presStyleIdx="4" presStyleCnt="5">
        <dgm:presLayoutVars>
          <dgm:chMax val="0"/>
          <dgm:bulletEnabled val="1"/>
        </dgm:presLayoutVars>
      </dgm:prSet>
      <dgm:spPr/>
      <dgm:t>
        <a:bodyPr/>
        <a:lstStyle/>
        <a:p>
          <a:endParaRPr lang="en-US"/>
        </a:p>
      </dgm:t>
    </dgm:pt>
    <dgm:pt modelId="{AC250B81-08C0-4DAF-A2DE-943A09433F27}" type="pres">
      <dgm:prSet presAssocID="{1C0ACAA6-6BCC-4BE5-A7CC-00A490C3468A}" presName="negativeSpace" presStyleCnt="0"/>
      <dgm:spPr/>
    </dgm:pt>
    <dgm:pt modelId="{730B6A3B-2095-487D-AED1-8F9C8AAE9446}" type="pres">
      <dgm:prSet presAssocID="{1C0ACAA6-6BCC-4BE5-A7CC-00A490C3468A}" presName="childText" presStyleLbl="conFgAcc1" presStyleIdx="4" presStyleCnt="5">
        <dgm:presLayoutVars>
          <dgm:bulletEnabled val="1"/>
        </dgm:presLayoutVars>
      </dgm:prSet>
      <dgm:spPr/>
    </dgm:pt>
  </dgm:ptLst>
  <dgm:cxnLst>
    <dgm:cxn modelId="{77BB985C-A8DF-4C38-A3B9-A9B2B257A35F}" type="presOf" srcId="{1B457C44-FC4D-409E-8FAD-B6D1EC9C2C34}" destId="{A2ADF4BB-A49E-4EEA-A768-17545A495DD6}" srcOrd="1" destOrd="0" presId="urn:microsoft.com/office/officeart/2005/8/layout/list1"/>
    <dgm:cxn modelId="{9D512901-E39A-4A40-BC7F-62B9F68494D1}" srcId="{E85F6D2C-1870-4221-871E-C44FCBE1ACAA}" destId="{1D07AD74-425D-4E06-82F0-B879972EB2D4}" srcOrd="1" destOrd="0" parTransId="{FA3CD2CC-D52E-4951-8BD9-BCE1DA58E69C}" sibTransId="{6C31618D-E067-4F2B-9079-1B87B03B2128}"/>
    <dgm:cxn modelId="{F101283A-9E34-490B-9F07-12A8306700F1}" type="presOf" srcId="{E85F6D2C-1870-4221-871E-C44FCBE1ACAA}" destId="{ED6F7456-8E01-4FAB-8FFB-B736C69E4DD6}" srcOrd="0" destOrd="0" presId="urn:microsoft.com/office/officeart/2005/8/layout/list1"/>
    <dgm:cxn modelId="{EE758DE3-DF1E-4088-BF4A-A354648B924D}" type="presOf" srcId="{1D07AD74-425D-4E06-82F0-B879972EB2D4}" destId="{B3853AB5-A02A-4CDD-A359-E50B342EAE09}" srcOrd="0" destOrd="0" presId="urn:microsoft.com/office/officeart/2005/8/layout/list1"/>
    <dgm:cxn modelId="{7FFFEFF3-F827-47A0-935B-01CB585B483D}" type="presOf" srcId="{3531CC0B-94C6-4EC0-ABD6-26E17947FC83}" destId="{B00EECF8-BE64-411F-AF6A-E53BE9DDFC78}" srcOrd="1" destOrd="0" presId="urn:microsoft.com/office/officeart/2005/8/layout/list1"/>
    <dgm:cxn modelId="{C7859D55-BD28-4277-B398-DE441DCBA036}" type="presOf" srcId="{1C0ACAA6-6BCC-4BE5-A7CC-00A490C3468A}" destId="{4DB8979A-70BF-4623-9C58-48B55C5925AE}" srcOrd="1" destOrd="0" presId="urn:microsoft.com/office/officeart/2005/8/layout/list1"/>
    <dgm:cxn modelId="{9CD912F3-793D-4056-9274-5E89CCCEBEEC}" srcId="{E85F6D2C-1870-4221-871E-C44FCBE1ACAA}" destId="{7CE0BDA8-B503-4D8E-8315-2C7DF6BED6CA}" srcOrd="3" destOrd="0" parTransId="{94B014D4-48A5-4B5F-BEAA-C1AD004D493F}" sibTransId="{80508E8F-27DC-439C-8568-E476B3524874}"/>
    <dgm:cxn modelId="{EC8520DE-258B-47E0-8777-D758A3A037B8}" type="presOf" srcId="{1D07AD74-425D-4E06-82F0-B879972EB2D4}" destId="{2A932F7C-59F5-4DED-B835-51D3F9180F3A}" srcOrd="1" destOrd="0" presId="urn:microsoft.com/office/officeart/2005/8/layout/list1"/>
    <dgm:cxn modelId="{D1FD7D19-A95C-4E7F-BF85-A9426ABAC253}" type="presOf" srcId="{3531CC0B-94C6-4EC0-ABD6-26E17947FC83}" destId="{8AF695EF-E947-4E5B-9AAF-237A1D920AE4}" srcOrd="0" destOrd="0" presId="urn:microsoft.com/office/officeart/2005/8/layout/list1"/>
    <dgm:cxn modelId="{40394144-F317-420E-A08B-F3960A9F6D84}" type="presOf" srcId="{1B457C44-FC4D-409E-8FAD-B6D1EC9C2C34}" destId="{90832499-AEDE-4926-8961-21B05F9A15DF}" srcOrd="0" destOrd="0" presId="urn:microsoft.com/office/officeart/2005/8/layout/list1"/>
    <dgm:cxn modelId="{4AB1496C-D20F-4D0F-8436-10AFF5C044FF}" type="presOf" srcId="{1C0ACAA6-6BCC-4BE5-A7CC-00A490C3468A}" destId="{7EDBC51D-7645-48FE-AE78-272968D6E963}" srcOrd="0" destOrd="0" presId="urn:microsoft.com/office/officeart/2005/8/layout/list1"/>
    <dgm:cxn modelId="{8ECD201F-92C1-4A47-B912-D617A6640064}" type="presOf" srcId="{7CE0BDA8-B503-4D8E-8315-2C7DF6BED6CA}" destId="{615DBC12-6D4A-46B4-9841-816B7DCB41AA}" srcOrd="1" destOrd="0" presId="urn:microsoft.com/office/officeart/2005/8/layout/list1"/>
    <dgm:cxn modelId="{56BF9348-A173-4B35-9981-AE7A079600BB}" srcId="{E85F6D2C-1870-4221-871E-C44FCBE1ACAA}" destId="{1B457C44-FC4D-409E-8FAD-B6D1EC9C2C34}" srcOrd="0" destOrd="0" parTransId="{9AE291E7-100E-4A2D-A94C-392174369919}" sibTransId="{06DCCD74-0616-426F-B03A-46EC4D0F7643}"/>
    <dgm:cxn modelId="{88190CDD-D29B-469D-8350-86750C2401E6}" srcId="{E85F6D2C-1870-4221-871E-C44FCBE1ACAA}" destId="{3531CC0B-94C6-4EC0-ABD6-26E17947FC83}" srcOrd="2" destOrd="0" parTransId="{0BC939BA-A7E2-4708-8292-6CF088EA2735}" sibTransId="{08176873-3957-4A0C-B90D-4B6429001EF7}"/>
    <dgm:cxn modelId="{53CDF80B-36E1-4A2D-91A9-1A1EE5AFB31C}" type="presOf" srcId="{7CE0BDA8-B503-4D8E-8315-2C7DF6BED6CA}" destId="{AA753AE2-A7CF-48D6-B105-CFA1B10BD81B}" srcOrd="0" destOrd="0" presId="urn:microsoft.com/office/officeart/2005/8/layout/list1"/>
    <dgm:cxn modelId="{4E40AC96-27D2-47DE-8F0C-ECDB3923F423}" srcId="{E85F6D2C-1870-4221-871E-C44FCBE1ACAA}" destId="{1C0ACAA6-6BCC-4BE5-A7CC-00A490C3468A}" srcOrd="4" destOrd="0" parTransId="{00676F93-CE66-4C9B-83DB-86F4FC6A5F10}" sibTransId="{A8F1340B-6475-42CB-983B-36BFA7B86087}"/>
    <dgm:cxn modelId="{1A3B2C20-23A7-4073-B054-6442A9327C9B}" type="presParOf" srcId="{ED6F7456-8E01-4FAB-8FFB-B736C69E4DD6}" destId="{DDC57DF4-722E-4837-AAE0-0303F1E729C9}" srcOrd="0" destOrd="0" presId="urn:microsoft.com/office/officeart/2005/8/layout/list1"/>
    <dgm:cxn modelId="{C25017B7-AC7E-41AC-9677-7A46D3F27B10}" type="presParOf" srcId="{DDC57DF4-722E-4837-AAE0-0303F1E729C9}" destId="{90832499-AEDE-4926-8961-21B05F9A15DF}" srcOrd="0" destOrd="0" presId="urn:microsoft.com/office/officeart/2005/8/layout/list1"/>
    <dgm:cxn modelId="{0C7353FA-9ADB-4F19-9941-F93D8580ECCE}" type="presParOf" srcId="{DDC57DF4-722E-4837-AAE0-0303F1E729C9}" destId="{A2ADF4BB-A49E-4EEA-A768-17545A495DD6}" srcOrd="1" destOrd="0" presId="urn:microsoft.com/office/officeart/2005/8/layout/list1"/>
    <dgm:cxn modelId="{0D43B8A9-3CB5-40D5-83A7-3FBCE232D236}" type="presParOf" srcId="{ED6F7456-8E01-4FAB-8FFB-B736C69E4DD6}" destId="{23E5B49A-B114-48F9-A74F-A48AD147A6B1}" srcOrd="1" destOrd="0" presId="urn:microsoft.com/office/officeart/2005/8/layout/list1"/>
    <dgm:cxn modelId="{1D51135B-0AF0-458E-90E9-6B25FBEB921B}" type="presParOf" srcId="{ED6F7456-8E01-4FAB-8FFB-B736C69E4DD6}" destId="{D29C5413-8930-40C8-89BA-C1C8D272EABE}" srcOrd="2" destOrd="0" presId="urn:microsoft.com/office/officeart/2005/8/layout/list1"/>
    <dgm:cxn modelId="{C516BF6E-AFEB-47DE-8E55-9CC95C54F298}" type="presParOf" srcId="{ED6F7456-8E01-4FAB-8FFB-B736C69E4DD6}" destId="{D69B7C96-046E-4464-9D78-C4C80118B8B8}" srcOrd="3" destOrd="0" presId="urn:microsoft.com/office/officeart/2005/8/layout/list1"/>
    <dgm:cxn modelId="{7F09F3BB-D541-472C-922E-C016B979B71A}" type="presParOf" srcId="{ED6F7456-8E01-4FAB-8FFB-B736C69E4DD6}" destId="{00E68AB9-4331-4E48-96B8-3C12596ECE43}" srcOrd="4" destOrd="0" presId="urn:microsoft.com/office/officeart/2005/8/layout/list1"/>
    <dgm:cxn modelId="{6EDA8EFB-7657-4F17-8EA0-2987D96B4679}" type="presParOf" srcId="{00E68AB9-4331-4E48-96B8-3C12596ECE43}" destId="{B3853AB5-A02A-4CDD-A359-E50B342EAE09}" srcOrd="0" destOrd="0" presId="urn:microsoft.com/office/officeart/2005/8/layout/list1"/>
    <dgm:cxn modelId="{DC4CF4FD-43AD-4242-B54E-260FF315EAA1}" type="presParOf" srcId="{00E68AB9-4331-4E48-96B8-3C12596ECE43}" destId="{2A932F7C-59F5-4DED-B835-51D3F9180F3A}" srcOrd="1" destOrd="0" presId="urn:microsoft.com/office/officeart/2005/8/layout/list1"/>
    <dgm:cxn modelId="{821BDDFF-0D02-4134-95A1-F30745D11F74}" type="presParOf" srcId="{ED6F7456-8E01-4FAB-8FFB-B736C69E4DD6}" destId="{D8026F75-9CA4-4EA1-B58E-19EBFC72C39A}" srcOrd="5" destOrd="0" presId="urn:microsoft.com/office/officeart/2005/8/layout/list1"/>
    <dgm:cxn modelId="{AC3109DE-37BB-4812-B05E-FFA2A82B711C}" type="presParOf" srcId="{ED6F7456-8E01-4FAB-8FFB-B736C69E4DD6}" destId="{583F9270-11C6-4C26-A013-EC92B97E8BEE}" srcOrd="6" destOrd="0" presId="urn:microsoft.com/office/officeart/2005/8/layout/list1"/>
    <dgm:cxn modelId="{3838107D-D67B-460F-966D-42B5314C9EA2}" type="presParOf" srcId="{ED6F7456-8E01-4FAB-8FFB-B736C69E4DD6}" destId="{3B6EE329-A8D8-4A36-84CF-ADF6C8A9477A}" srcOrd="7" destOrd="0" presId="urn:microsoft.com/office/officeart/2005/8/layout/list1"/>
    <dgm:cxn modelId="{0FF73C05-6D72-4172-93FB-C33DC19C3199}" type="presParOf" srcId="{ED6F7456-8E01-4FAB-8FFB-B736C69E4DD6}" destId="{55FE6333-8619-4551-987F-E6A0341FD69A}" srcOrd="8" destOrd="0" presId="urn:microsoft.com/office/officeart/2005/8/layout/list1"/>
    <dgm:cxn modelId="{A1BDC6AB-746A-402B-B89D-92548E23A9D4}" type="presParOf" srcId="{55FE6333-8619-4551-987F-E6A0341FD69A}" destId="{8AF695EF-E947-4E5B-9AAF-237A1D920AE4}" srcOrd="0" destOrd="0" presId="urn:microsoft.com/office/officeart/2005/8/layout/list1"/>
    <dgm:cxn modelId="{B5F793BF-A3B1-4DA6-A937-D91CD5F166CE}" type="presParOf" srcId="{55FE6333-8619-4551-987F-E6A0341FD69A}" destId="{B00EECF8-BE64-411F-AF6A-E53BE9DDFC78}" srcOrd="1" destOrd="0" presId="urn:microsoft.com/office/officeart/2005/8/layout/list1"/>
    <dgm:cxn modelId="{D1D9A9CD-33A5-482C-AD58-8903F57BB36B}" type="presParOf" srcId="{ED6F7456-8E01-4FAB-8FFB-B736C69E4DD6}" destId="{49EBC321-3A49-4421-9990-2987C0B366AA}" srcOrd="9" destOrd="0" presId="urn:microsoft.com/office/officeart/2005/8/layout/list1"/>
    <dgm:cxn modelId="{0221720C-9A8C-4DF0-AA46-88596841429F}" type="presParOf" srcId="{ED6F7456-8E01-4FAB-8FFB-B736C69E4DD6}" destId="{0480D109-FBB3-402D-BD55-A168A7419573}" srcOrd="10" destOrd="0" presId="urn:microsoft.com/office/officeart/2005/8/layout/list1"/>
    <dgm:cxn modelId="{5DEC7E08-1CAA-43E0-BF5D-E70A4E7D1B93}" type="presParOf" srcId="{ED6F7456-8E01-4FAB-8FFB-B736C69E4DD6}" destId="{7309E60F-89AC-4561-B14D-160804A404FC}" srcOrd="11" destOrd="0" presId="urn:microsoft.com/office/officeart/2005/8/layout/list1"/>
    <dgm:cxn modelId="{30C8528F-6BEA-416D-9EBD-8A391087DF89}" type="presParOf" srcId="{ED6F7456-8E01-4FAB-8FFB-B736C69E4DD6}" destId="{FE56F388-421B-4FFB-8C39-74E0478D51AA}" srcOrd="12" destOrd="0" presId="urn:microsoft.com/office/officeart/2005/8/layout/list1"/>
    <dgm:cxn modelId="{5904CE42-0336-4964-9F5A-4CCB82F93E55}" type="presParOf" srcId="{FE56F388-421B-4FFB-8C39-74E0478D51AA}" destId="{AA753AE2-A7CF-48D6-B105-CFA1B10BD81B}" srcOrd="0" destOrd="0" presId="urn:microsoft.com/office/officeart/2005/8/layout/list1"/>
    <dgm:cxn modelId="{46BEC317-43AB-4537-8BA9-186999ABAAEA}" type="presParOf" srcId="{FE56F388-421B-4FFB-8C39-74E0478D51AA}" destId="{615DBC12-6D4A-46B4-9841-816B7DCB41AA}" srcOrd="1" destOrd="0" presId="urn:microsoft.com/office/officeart/2005/8/layout/list1"/>
    <dgm:cxn modelId="{27EFB9C5-A84C-47D7-AC71-85DC2B5FE03C}" type="presParOf" srcId="{ED6F7456-8E01-4FAB-8FFB-B736C69E4DD6}" destId="{7A3D8057-D69B-41C7-8CBC-A98DDA406D1E}" srcOrd="13" destOrd="0" presId="urn:microsoft.com/office/officeart/2005/8/layout/list1"/>
    <dgm:cxn modelId="{D4DED909-AD9F-44CA-895A-3CB28E7D91C7}" type="presParOf" srcId="{ED6F7456-8E01-4FAB-8FFB-B736C69E4DD6}" destId="{3AB4B9D9-F7CB-41F0-9D2D-E15C8394BF2B}" srcOrd="14" destOrd="0" presId="urn:microsoft.com/office/officeart/2005/8/layout/list1"/>
    <dgm:cxn modelId="{945201B0-7E47-4BB3-B56C-6917D95362EA}" type="presParOf" srcId="{ED6F7456-8E01-4FAB-8FFB-B736C69E4DD6}" destId="{41B1F825-7F1C-4392-B20F-933DDFF88AF0}" srcOrd="15" destOrd="0" presId="urn:microsoft.com/office/officeart/2005/8/layout/list1"/>
    <dgm:cxn modelId="{F65EC343-FBC8-4FA2-836A-01BB88A879C3}" type="presParOf" srcId="{ED6F7456-8E01-4FAB-8FFB-B736C69E4DD6}" destId="{580EF1F6-DB54-4FB9-8BD0-8BBFB21431FD}" srcOrd="16" destOrd="0" presId="urn:microsoft.com/office/officeart/2005/8/layout/list1"/>
    <dgm:cxn modelId="{AD84DB37-96B3-4AF8-AED3-F5B78B9AA282}" type="presParOf" srcId="{580EF1F6-DB54-4FB9-8BD0-8BBFB21431FD}" destId="{7EDBC51D-7645-48FE-AE78-272968D6E963}" srcOrd="0" destOrd="0" presId="urn:microsoft.com/office/officeart/2005/8/layout/list1"/>
    <dgm:cxn modelId="{137F9687-5C1F-49E0-9837-A47D1D3A92C7}" type="presParOf" srcId="{580EF1F6-DB54-4FB9-8BD0-8BBFB21431FD}" destId="{4DB8979A-70BF-4623-9C58-48B55C5925AE}" srcOrd="1" destOrd="0" presId="urn:microsoft.com/office/officeart/2005/8/layout/list1"/>
    <dgm:cxn modelId="{D204EB5E-D6DA-484D-B953-56924BC22AFA}" type="presParOf" srcId="{ED6F7456-8E01-4FAB-8FFB-B736C69E4DD6}" destId="{AC250B81-08C0-4DAF-A2DE-943A09433F27}" srcOrd="17" destOrd="0" presId="urn:microsoft.com/office/officeart/2005/8/layout/list1"/>
    <dgm:cxn modelId="{1D1E79CA-3044-4807-837B-379BB873BDAE}" type="presParOf" srcId="{ED6F7456-8E01-4FAB-8FFB-B736C69E4DD6}" destId="{730B6A3B-2095-487D-AED1-8F9C8AAE944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5082F6-E093-4D9D-BECD-E7B0C0864F20}" type="doc">
      <dgm:prSet loTypeId="urn:microsoft.com/office/officeart/2005/8/layout/balance1" loCatId="relationship" qsTypeId="urn:microsoft.com/office/officeart/2005/8/quickstyle/simple3" qsCatId="simple" csTypeId="urn:microsoft.com/office/officeart/2005/8/colors/accent0_2" csCatId="mainScheme" phldr="1"/>
      <dgm:spPr/>
      <dgm:t>
        <a:bodyPr/>
        <a:lstStyle/>
        <a:p>
          <a:endParaRPr lang="en-US"/>
        </a:p>
      </dgm:t>
    </dgm:pt>
    <dgm:pt modelId="{0E044306-F6CC-4AE3-B3C7-810A6EAED406}">
      <dgm:prSet phldrT="[Text]"/>
      <dgm:spPr/>
      <dgm:t>
        <a:bodyPr/>
        <a:lstStyle/>
        <a:p>
          <a:r>
            <a:rPr lang="en-US" b="1" dirty="0" smtClean="0"/>
            <a:t>challenges</a:t>
          </a:r>
          <a:endParaRPr lang="en-US" b="1" dirty="0"/>
        </a:p>
      </dgm:t>
    </dgm:pt>
    <dgm:pt modelId="{BA1BD590-1D0B-4F02-9428-9447E8F7041B}" type="parTrans" cxnId="{16D7D105-4135-4B21-8352-F5C2586B711A}">
      <dgm:prSet/>
      <dgm:spPr/>
      <dgm:t>
        <a:bodyPr/>
        <a:lstStyle/>
        <a:p>
          <a:endParaRPr lang="en-US"/>
        </a:p>
      </dgm:t>
    </dgm:pt>
    <dgm:pt modelId="{18872CAB-1EC9-4E0D-9527-EB5910A60F74}" type="sibTrans" cxnId="{16D7D105-4135-4B21-8352-F5C2586B711A}">
      <dgm:prSet/>
      <dgm:spPr/>
      <dgm:t>
        <a:bodyPr/>
        <a:lstStyle/>
        <a:p>
          <a:endParaRPr lang="en-US"/>
        </a:p>
      </dgm:t>
    </dgm:pt>
    <dgm:pt modelId="{9B6B6800-C14F-4E1F-89E6-6B725C61F266}">
      <dgm:prSet phldrT="[Text]"/>
      <dgm:spPr/>
      <dgm:t>
        <a:bodyPr/>
        <a:lstStyle/>
        <a:p>
          <a:r>
            <a:rPr lang="en-US" b="1" dirty="0" smtClean="0"/>
            <a:t>Understanding, embracing, and upholding the values of electoral democracy</a:t>
          </a:r>
          <a:r>
            <a:rPr lang="en-US" dirty="0" smtClean="0"/>
            <a:t> </a:t>
          </a:r>
          <a:endParaRPr lang="en-US" dirty="0"/>
        </a:p>
      </dgm:t>
    </dgm:pt>
    <dgm:pt modelId="{37CA252E-EFEE-4B79-BB45-BEDCB6F79F60}" type="parTrans" cxnId="{A0B9C0D9-757F-4954-89F9-89B2B72DDEB9}">
      <dgm:prSet/>
      <dgm:spPr/>
      <dgm:t>
        <a:bodyPr/>
        <a:lstStyle/>
        <a:p>
          <a:endParaRPr lang="en-US"/>
        </a:p>
      </dgm:t>
    </dgm:pt>
    <dgm:pt modelId="{285A0A4E-A208-4BA0-8EC5-7885C5C03B82}" type="sibTrans" cxnId="{A0B9C0D9-757F-4954-89F9-89B2B72DDEB9}">
      <dgm:prSet/>
      <dgm:spPr/>
      <dgm:t>
        <a:bodyPr/>
        <a:lstStyle/>
        <a:p>
          <a:endParaRPr lang="en-US"/>
        </a:p>
      </dgm:t>
    </dgm:pt>
    <dgm:pt modelId="{A4EA0D68-468D-4D03-BE26-CBF98B043AAA}">
      <dgm:prSet phldrT="[Text]"/>
      <dgm:spPr/>
      <dgm:t>
        <a:bodyPr/>
        <a:lstStyle/>
        <a:p>
          <a:r>
            <a:rPr lang="en-US" b="1" dirty="0" smtClean="0">
              <a:solidFill>
                <a:srgbClr val="C00000"/>
              </a:solidFill>
            </a:rPr>
            <a:t>Teacher’s education</a:t>
          </a:r>
          <a:endParaRPr lang="en-US" b="1" dirty="0">
            <a:solidFill>
              <a:srgbClr val="C00000"/>
            </a:solidFill>
          </a:endParaRPr>
        </a:p>
      </dgm:t>
    </dgm:pt>
    <dgm:pt modelId="{AF0E3859-895B-4B89-8361-1BEF9EA03427}" type="parTrans" cxnId="{F88AEDA2-82FB-4CB5-9DED-E9B33160C69D}">
      <dgm:prSet/>
      <dgm:spPr/>
      <dgm:t>
        <a:bodyPr/>
        <a:lstStyle/>
        <a:p>
          <a:endParaRPr lang="en-US"/>
        </a:p>
      </dgm:t>
    </dgm:pt>
    <dgm:pt modelId="{A8E770A8-26BD-45AE-A1C6-00807B637381}" type="sibTrans" cxnId="{F88AEDA2-82FB-4CB5-9DED-E9B33160C69D}">
      <dgm:prSet/>
      <dgm:spPr/>
      <dgm:t>
        <a:bodyPr/>
        <a:lstStyle/>
        <a:p>
          <a:endParaRPr lang="en-US"/>
        </a:p>
      </dgm:t>
    </dgm:pt>
    <dgm:pt modelId="{FE771C21-2E97-4D25-A80E-6352DDC62F10}">
      <dgm:prSet phldrT="[Text]"/>
      <dgm:spPr/>
      <dgm:t>
        <a:bodyPr/>
        <a:lstStyle/>
        <a:p>
          <a:r>
            <a:rPr lang="en-US" b="1" dirty="0" smtClean="0"/>
            <a:t>opportunities</a:t>
          </a:r>
          <a:endParaRPr lang="en-US" b="1" dirty="0"/>
        </a:p>
      </dgm:t>
    </dgm:pt>
    <dgm:pt modelId="{123CD64E-B2B6-4DBB-99D7-645ADACD6888}" type="parTrans" cxnId="{04E5B480-AD53-47DD-B8EF-0FAE255E5EE7}">
      <dgm:prSet/>
      <dgm:spPr/>
      <dgm:t>
        <a:bodyPr/>
        <a:lstStyle/>
        <a:p>
          <a:endParaRPr lang="en-US"/>
        </a:p>
      </dgm:t>
    </dgm:pt>
    <dgm:pt modelId="{EB1CBACD-2243-4628-BFB9-CEAF30912278}" type="sibTrans" cxnId="{04E5B480-AD53-47DD-B8EF-0FAE255E5EE7}">
      <dgm:prSet/>
      <dgm:spPr/>
      <dgm:t>
        <a:bodyPr/>
        <a:lstStyle/>
        <a:p>
          <a:endParaRPr lang="en-US"/>
        </a:p>
      </dgm:t>
    </dgm:pt>
    <dgm:pt modelId="{8F98A8B6-A242-4DAC-956E-0B7B852E8A7A}">
      <dgm:prSet phldrT="[Text]"/>
      <dgm:spPr/>
      <dgm:t>
        <a:bodyPr/>
        <a:lstStyle/>
        <a:p>
          <a:r>
            <a:rPr lang="en-US" b="1" dirty="0" smtClean="0">
              <a:solidFill>
                <a:schemeClr val="tx1"/>
              </a:solidFill>
            </a:rPr>
            <a:t>Developing scenario-based engagement</a:t>
          </a:r>
          <a:endParaRPr lang="en-US" b="1" dirty="0">
            <a:solidFill>
              <a:schemeClr val="tx1"/>
            </a:solidFill>
          </a:endParaRPr>
        </a:p>
      </dgm:t>
    </dgm:pt>
    <dgm:pt modelId="{D47380FD-55D9-4A0A-A3A6-88DBA13F27D2}" type="parTrans" cxnId="{65738566-CE03-45B2-9722-D58A7875B943}">
      <dgm:prSet/>
      <dgm:spPr/>
      <dgm:t>
        <a:bodyPr/>
        <a:lstStyle/>
        <a:p>
          <a:endParaRPr lang="en-US"/>
        </a:p>
      </dgm:t>
    </dgm:pt>
    <dgm:pt modelId="{4542C24B-3857-4E2C-823B-D3F1D5E0FB38}" type="sibTrans" cxnId="{65738566-CE03-45B2-9722-D58A7875B943}">
      <dgm:prSet/>
      <dgm:spPr/>
      <dgm:t>
        <a:bodyPr/>
        <a:lstStyle/>
        <a:p>
          <a:endParaRPr lang="en-US"/>
        </a:p>
      </dgm:t>
    </dgm:pt>
    <dgm:pt modelId="{58DA264E-E3A4-4A45-BDC7-798D5287E9AF}">
      <dgm:prSet phldrT="[Text]"/>
      <dgm:spPr/>
      <dgm:t>
        <a:bodyPr/>
        <a:lstStyle/>
        <a:p>
          <a:r>
            <a:rPr lang="en-US" b="1" dirty="0" smtClean="0"/>
            <a:t>Concept of supplementary reading material</a:t>
          </a:r>
          <a:endParaRPr lang="en-US" b="1" dirty="0"/>
        </a:p>
      </dgm:t>
    </dgm:pt>
    <dgm:pt modelId="{7D75FA2E-199C-4B52-A485-5493B19BB0E4}" type="parTrans" cxnId="{287446C1-09C1-498D-8AB9-BD10163AFDF0}">
      <dgm:prSet/>
      <dgm:spPr/>
      <dgm:t>
        <a:bodyPr/>
        <a:lstStyle/>
        <a:p>
          <a:endParaRPr lang="en-US"/>
        </a:p>
      </dgm:t>
    </dgm:pt>
    <dgm:pt modelId="{DF01017C-172E-47BD-8729-3373466EE7E9}" type="sibTrans" cxnId="{287446C1-09C1-498D-8AB9-BD10163AFDF0}">
      <dgm:prSet/>
      <dgm:spPr/>
      <dgm:t>
        <a:bodyPr/>
        <a:lstStyle/>
        <a:p>
          <a:endParaRPr lang="en-US"/>
        </a:p>
      </dgm:t>
    </dgm:pt>
    <dgm:pt modelId="{4A12BAC8-2652-472B-BDD3-132BDD5F0260}">
      <dgm:prSet phldrT="[Text]"/>
      <dgm:spPr/>
      <dgm:t>
        <a:bodyPr/>
        <a:lstStyle/>
        <a:p>
          <a:r>
            <a:rPr lang="en-US" b="1" dirty="0" smtClean="0">
              <a:solidFill>
                <a:schemeClr val="accent6">
                  <a:lumMod val="75000"/>
                </a:schemeClr>
              </a:solidFill>
            </a:rPr>
            <a:t>Curriculum engagement planned</a:t>
          </a:r>
          <a:endParaRPr lang="en-US" b="1" dirty="0">
            <a:solidFill>
              <a:schemeClr val="accent6">
                <a:lumMod val="75000"/>
              </a:schemeClr>
            </a:solidFill>
          </a:endParaRPr>
        </a:p>
      </dgm:t>
    </dgm:pt>
    <dgm:pt modelId="{0238EA39-FBC9-478E-B460-B5110361D2B5}" type="parTrans" cxnId="{B20B56EE-409D-4877-BAAB-647DB5EFFCC3}">
      <dgm:prSet/>
      <dgm:spPr/>
      <dgm:t>
        <a:bodyPr/>
        <a:lstStyle/>
        <a:p>
          <a:endParaRPr lang="en-US"/>
        </a:p>
      </dgm:t>
    </dgm:pt>
    <dgm:pt modelId="{2415C8FF-C0CB-452A-A098-DBD949794611}" type="sibTrans" cxnId="{B20B56EE-409D-4877-BAAB-647DB5EFFCC3}">
      <dgm:prSet/>
      <dgm:spPr/>
      <dgm:t>
        <a:bodyPr/>
        <a:lstStyle/>
        <a:p>
          <a:endParaRPr lang="en-US"/>
        </a:p>
      </dgm:t>
    </dgm:pt>
    <dgm:pt modelId="{ED7BC7FC-1DEE-4F4C-AA96-2C45123CF95C}" type="pres">
      <dgm:prSet presAssocID="{285082F6-E093-4D9D-BECD-E7B0C0864F20}" presName="outerComposite" presStyleCnt="0">
        <dgm:presLayoutVars>
          <dgm:chMax val="2"/>
          <dgm:animLvl val="lvl"/>
          <dgm:resizeHandles val="exact"/>
        </dgm:presLayoutVars>
      </dgm:prSet>
      <dgm:spPr/>
      <dgm:t>
        <a:bodyPr/>
        <a:lstStyle/>
        <a:p>
          <a:endParaRPr lang="en-US"/>
        </a:p>
      </dgm:t>
    </dgm:pt>
    <dgm:pt modelId="{842593BA-F33F-430A-85A7-E9E6376CB810}" type="pres">
      <dgm:prSet presAssocID="{285082F6-E093-4D9D-BECD-E7B0C0864F20}" presName="dummyMaxCanvas" presStyleCnt="0"/>
      <dgm:spPr/>
      <dgm:t>
        <a:bodyPr/>
        <a:lstStyle/>
        <a:p>
          <a:endParaRPr lang="en-US"/>
        </a:p>
      </dgm:t>
    </dgm:pt>
    <dgm:pt modelId="{25FCFEA6-8196-48F1-9FC3-B2B7CB919319}" type="pres">
      <dgm:prSet presAssocID="{285082F6-E093-4D9D-BECD-E7B0C0864F20}" presName="parentComposite" presStyleCnt="0"/>
      <dgm:spPr/>
      <dgm:t>
        <a:bodyPr/>
        <a:lstStyle/>
        <a:p>
          <a:endParaRPr lang="en-US"/>
        </a:p>
      </dgm:t>
    </dgm:pt>
    <dgm:pt modelId="{08F0A7D7-B275-4C52-9EE3-7DBB0A4FF1C5}" type="pres">
      <dgm:prSet presAssocID="{285082F6-E093-4D9D-BECD-E7B0C0864F20}" presName="parent1" presStyleLbl="alignAccFollowNode1" presStyleIdx="0" presStyleCnt="4">
        <dgm:presLayoutVars>
          <dgm:chMax val="4"/>
        </dgm:presLayoutVars>
      </dgm:prSet>
      <dgm:spPr/>
      <dgm:t>
        <a:bodyPr/>
        <a:lstStyle/>
        <a:p>
          <a:endParaRPr lang="en-US"/>
        </a:p>
      </dgm:t>
    </dgm:pt>
    <dgm:pt modelId="{FFC83E4A-8726-466B-A1A0-059E2A5A7535}" type="pres">
      <dgm:prSet presAssocID="{285082F6-E093-4D9D-BECD-E7B0C0864F20}" presName="parent2" presStyleLbl="alignAccFollowNode1" presStyleIdx="1" presStyleCnt="4">
        <dgm:presLayoutVars>
          <dgm:chMax val="4"/>
        </dgm:presLayoutVars>
      </dgm:prSet>
      <dgm:spPr/>
      <dgm:t>
        <a:bodyPr/>
        <a:lstStyle/>
        <a:p>
          <a:endParaRPr lang="en-US"/>
        </a:p>
      </dgm:t>
    </dgm:pt>
    <dgm:pt modelId="{EB371472-A311-4C00-8D0F-542EB91C6CF2}" type="pres">
      <dgm:prSet presAssocID="{285082F6-E093-4D9D-BECD-E7B0C0864F20}" presName="childrenComposite" presStyleCnt="0"/>
      <dgm:spPr/>
      <dgm:t>
        <a:bodyPr/>
        <a:lstStyle/>
        <a:p>
          <a:endParaRPr lang="en-US"/>
        </a:p>
      </dgm:t>
    </dgm:pt>
    <dgm:pt modelId="{C1F56ADE-3F23-477C-B118-612060CED9D8}" type="pres">
      <dgm:prSet presAssocID="{285082F6-E093-4D9D-BECD-E7B0C0864F20}" presName="dummyMaxCanvas_ChildArea" presStyleCnt="0"/>
      <dgm:spPr/>
      <dgm:t>
        <a:bodyPr/>
        <a:lstStyle/>
        <a:p>
          <a:endParaRPr lang="en-US"/>
        </a:p>
      </dgm:t>
    </dgm:pt>
    <dgm:pt modelId="{A622C8B3-5295-4E86-9346-CA16D8B8A076}" type="pres">
      <dgm:prSet presAssocID="{285082F6-E093-4D9D-BECD-E7B0C0864F20}" presName="fulcrum" presStyleLbl="alignAccFollowNode1" presStyleIdx="2" presStyleCnt="4"/>
      <dgm:spPr/>
      <dgm:t>
        <a:bodyPr/>
        <a:lstStyle/>
        <a:p>
          <a:endParaRPr lang="en-US"/>
        </a:p>
      </dgm:t>
    </dgm:pt>
    <dgm:pt modelId="{CBC531C2-0E34-49D3-8226-218DCC9296FC}" type="pres">
      <dgm:prSet presAssocID="{285082F6-E093-4D9D-BECD-E7B0C0864F20}" presName="balance_23" presStyleLbl="alignAccFollowNode1" presStyleIdx="3" presStyleCnt="4">
        <dgm:presLayoutVars>
          <dgm:bulletEnabled val="1"/>
        </dgm:presLayoutVars>
      </dgm:prSet>
      <dgm:spPr/>
      <dgm:t>
        <a:bodyPr/>
        <a:lstStyle/>
        <a:p>
          <a:endParaRPr lang="en-US"/>
        </a:p>
      </dgm:t>
    </dgm:pt>
    <dgm:pt modelId="{4B131C98-8685-4AC9-B082-DD37CFE0DAF9}" type="pres">
      <dgm:prSet presAssocID="{285082F6-E093-4D9D-BECD-E7B0C0864F20}" presName="right_23_1" presStyleLbl="node1" presStyleIdx="0" presStyleCnt="5">
        <dgm:presLayoutVars>
          <dgm:bulletEnabled val="1"/>
        </dgm:presLayoutVars>
      </dgm:prSet>
      <dgm:spPr/>
      <dgm:t>
        <a:bodyPr/>
        <a:lstStyle/>
        <a:p>
          <a:endParaRPr lang="en-US"/>
        </a:p>
      </dgm:t>
    </dgm:pt>
    <dgm:pt modelId="{15DDD2EF-267A-47B6-B255-AF6FB4BE95D2}" type="pres">
      <dgm:prSet presAssocID="{285082F6-E093-4D9D-BECD-E7B0C0864F20}" presName="right_23_2" presStyleLbl="node1" presStyleIdx="1" presStyleCnt="5">
        <dgm:presLayoutVars>
          <dgm:bulletEnabled val="1"/>
        </dgm:presLayoutVars>
      </dgm:prSet>
      <dgm:spPr/>
      <dgm:t>
        <a:bodyPr/>
        <a:lstStyle/>
        <a:p>
          <a:endParaRPr lang="en-US"/>
        </a:p>
      </dgm:t>
    </dgm:pt>
    <dgm:pt modelId="{48E5BC7C-DD28-4F75-9BF8-DAD44F6BFB2E}" type="pres">
      <dgm:prSet presAssocID="{285082F6-E093-4D9D-BECD-E7B0C0864F20}" presName="right_23_3" presStyleLbl="node1" presStyleIdx="2" presStyleCnt="5">
        <dgm:presLayoutVars>
          <dgm:bulletEnabled val="1"/>
        </dgm:presLayoutVars>
      </dgm:prSet>
      <dgm:spPr/>
      <dgm:t>
        <a:bodyPr/>
        <a:lstStyle/>
        <a:p>
          <a:endParaRPr lang="en-US"/>
        </a:p>
      </dgm:t>
    </dgm:pt>
    <dgm:pt modelId="{47786D4B-57B2-42A3-9352-0C0BBBD907C9}" type="pres">
      <dgm:prSet presAssocID="{285082F6-E093-4D9D-BECD-E7B0C0864F20}" presName="left_23_1" presStyleLbl="node1" presStyleIdx="3" presStyleCnt="5">
        <dgm:presLayoutVars>
          <dgm:bulletEnabled val="1"/>
        </dgm:presLayoutVars>
      </dgm:prSet>
      <dgm:spPr/>
      <dgm:t>
        <a:bodyPr/>
        <a:lstStyle/>
        <a:p>
          <a:endParaRPr lang="en-US"/>
        </a:p>
      </dgm:t>
    </dgm:pt>
    <dgm:pt modelId="{E25FBE13-659E-41DB-A479-84E3773DCD4F}" type="pres">
      <dgm:prSet presAssocID="{285082F6-E093-4D9D-BECD-E7B0C0864F20}" presName="left_23_2" presStyleLbl="node1" presStyleIdx="4" presStyleCnt="5" custScaleY="95607">
        <dgm:presLayoutVars>
          <dgm:bulletEnabled val="1"/>
        </dgm:presLayoutVars>
      </dgm:prSet>
      <dgm:spPr/>
      <dgm:t>
        <a:bodyPr/>
        <a:lstStyle/>
        <a:p>
          <a:endParaRPr lang="en-US"/>
        </a:p>
      </dgm:t>
    </dgm:pt>
  </dgm:ptLst>
  <dgm:cxnLst>
    <dgm:cxn modelId="{65738566-CE03-45B2-9722-D58A7875B943}" srcId="{FE771C21-2E97-4D25-A80E-6352DDC62F10}" destId="{8F98A8B6-A242-4DAC-956E-0B7B852E8A7A}" srcOrd="0" destOrd="0" parTransId="{D47380FD-55D9-4A0A-A3A6-88DBA13F27D2}" sibTransId="{4542C24B-3857-4E2C-823B-D3F1D5E0FB38}"/>
    <dgm:cxn modelId="{04E5B480-AD53-47DD-B8EF-0FAE255E5EE7}" srcId="{285082F6-E093-4D9D-BECD-E7B0C0864F20}" destId="{FE771C21-2E97-4D25-A80E-6352DDC62F10}" srcOrd="1" destOrd="0" parTransId="{123CD64E-B2B6-4DBB-99D7-645ADACD6888}" sibTransId="{EB1CBACD-2243-4628-BFB9-CEAF30912278}"/>
    <dgm:cxn modelId="{16D7D105-4135-4B21-8352-F5C2586B711A}" srcId="{285082F6-E093-4D9D-BECD-E7B0C0864F20}" destId="{0E044306-F6CC-4AE3-B3C7-810A6EAED406}" srcOrd="0" destOrd="0" parTransId="{BA1BD590-1D0B-4F02-9428-9447E8F7041B}" sibTransId="{18872CAB-1EC9-4E0D-9527-EB5910A60F74}"/>
    <dgm:cxn modelId="{AB43F917-4386-4568-823F-B7FCD41C7FD5}" type="presOf" srcId="{A4EA0D68-468D-4D03-BE26-CBF98B043AAA}" destId="{E25FBE13-659E-41DB-A479-84E3773DCD4F}" srcOrd="0" destOrd="0" presId="urn:microsoft.com/office/officeart/2005/8/layout/balance1"/>
    <dgm:cxn modelId="{B20B56EE-409D-4877-BAAB-647DB5EFFCC3}" srcId="{FE771C21-2E97-4D25-A80E-6352DDC62F10}" destId="{4A12BAC8-2652-472B-BDD3-132BDD5F0260}" srcOrd="2" destOrd="0" parTransId="{0238EA39-FBC9-478E-B460-B5110361D2B5}" sibTransId="{2415C8FF-C0CB-452A-A098-DBD949794611}"/>
    <dgm:cxn modelId="{F88AEDA2-82FB-4CB5-9DED-E9B33160C69D}" srcId="{0E044306-F6CC-4AE3-B3C7-810A6EAED406}" destId="{A4EA0D68-468D-4D03-BE26-CBF98B043AAA}" srcOrd="1" destOrd="0" parTransId="{AF0E3859-895B-4B89-8361-1BEF9EA03427}" sibTransId="{A8E770A8-26BD-45AE-A1C6-00807B637381}"/>
    <dgm:cxn modelId="{73813E76-6C31-4A5F-B5C0-839FA199ED96}" type="presOf" srcId="{0E044306-F6CC-4AE3-B3C7-810A6EAED406}" destId="{08F0A7D7-B275-4C52-9EE3-7DBB0A4FF1C5}" srcOrd="0" destOrd="0" presId="urn:microsoft.com/office/officeart/2005/8/layout/balance1"/>
    <dgm:cxn modelId="{A0B9C0D9-757F-4954-89F9-89B2B72DDEB9}" srcId="{0E044306-F6CC-4AE3-B3C7-810A6EAED406}" destId="{9B6B6800-C14F-4E1F-89E6-6B725C61F266}" srcOrd="0" destOrd="0" parTransId="{37CA252E-EFEE-4B79-BB45-BEDCB6F79F60}" sibTransId="{285A0A4E-A208-4BA0-8EC5-7885C5C03B82}"/>
    <dgm:cxn modelId="{287446C1-09C1-498D-8AB9-BD10163AFDF0}" srcId="{FE771C21-2E97-4D25-A80E-6352DDC62F10}" destId="{58DA264E-E3A4-4A45-BDC7-798D5287E9AF}" srcOrd="1" destOrd="0" parTransId="{7D75FA2E-199C-4B52-A485-5493B19BB0E4}" sibTransId="{DF01017C-172E-47BD-8729-3373466EE7E9}"/>
    <dgm:cxn modelId="{FBF559F5-5463-4ACB-930C-7BF56947BCAA}" type="presOf" srcId="{9B6B6800-C14F-4E1F-89E6-6B725C61F266}" destId="{47786D4B-57B2-42A3-9352-0C0BBBD907C9}" srcOrd="0" destOrd="0" presId="urn:microsoft.com/office/officeart/2005/8/layout/balance1"/>
    <dgm:cxn modelId="{D8B253B4-1055-46E1-B931-664EDEC21316}" type="presOf" srcId="{4A12BAC8-2652-472B-BDD3-132BDD5F0260}" destId="{48E5BC7C-DD28-4F75-9BF8-DAD44F6BFB2E}" srcOrd="0" destOrd="0" presId="urn:microsoft.com/office/officeart/2005/8/layout/balance1"/>
    <dgm:cxn modelId="{37C0E9D4-F4E3-49E9-BD67-9E7714E2B323}" type="presOf" srcId="{285082F6-E093-4D9D-BECD-E7B0C0864F20}" destId="{ED7BC7FC-1DEE-4F4C-AA96-2C45123CF95C}" srcOrd="0" destOrd="0" presId="urn:microsoft.com/office/officeart/2005/8/layout/balance1"/>
    <dgm:cxn modelId="{FC8A3FCE-1713-4517-997B-2BC8151C7FEF}" type="presOf" srcId="{FE771C21-2E97-4D25-A80E-6352DDC62F10}" destId="{FFC83E4A-8726-466B-A1A0-059E2A5A7535}" srcOrd="0" destOrd="0" presId="urn:microsoft.com/office/officeart/2005/8/layout/balance1"/>
    <dgm:cxn modelId="{BECAE481-C640-4993-93B1-2C53225F4E79}" type="presOf" srcId="{8F98A8B6-A242-4DAC-956E-0B7B852E8A7A}" destId="{4B131C98-8685-4AC9-B082-DD37CFE0DAF9}" srcOrd="0" destOrd="0" presId="urn:microsoft.com/office/officeart/2005/8/layout/balance1"/>
    <dgm:cxn modelId="{B6903956-1A99-4571-A7D6-AF582189D043}" type="presOf" srcId="{58DA264E-E3A4-4A45-BDC7-798D5287E9AF}" destId="{15DDD2EF-267A-47B6-B255-AF6FB4BE95D2}" srcOrd="0" destOrd="0" presId="urn:microsoft.com/office/officeart/2005/8/layout/balance1"/>
    <dgm:cxn modelId="{E7E8B915-C235-4037-85AE-E0BBFF9A90DE}" type="presParOf" srcId="{ED7BC7FC-1DEE-4F4C-AA96-2C45123CF95C}" destId="{842593BA-F33F-430A-85A7-E9E6376CB810}" srcOrd="0" destOrd="0" presId="urn:microsoft.com/office/officeart/2005/8/layout/balance1"/>
    <dgm:cxn modelId="{BC42F9FA-D9B6-4EA9-AA3F-9CD0A9F99758}" type="presParOf" srcId="{ED7BC7FC-1DEE-4F4C-AA96-2C45123CF95C}" destId="{25FCFEA6-8196-48F1-9FC3-B2B7CB919319}" srcOrd="1" destOrd="0" presId="urn:microsoft.com/office/officeart/2005/8/layout/balance1"/>
    <dgm:cxn modelId="{C51031FE-4F7C-40EE-94B7-B7B70693D006}" type="presParOf" srcId="{25FCFEA6-8196-48F1-9FC3-B2B7CB919319}" destId="{08F0A7D7-B275-4C52-9EE3-7DBB0A4FF1C5}" srcOrd="0" destOrd="0" presId="urn:microsoft.com/office/officeart/2005/8/layout/balance1"/>
    <dgm:cxn modelId="{1E496713-5907-42C3-981F-AF8931EE07E7}" type="presParOf" srcId="{25FCFEA6-8196-48F1-9FC3-B2B7CB919319}" destId="{FFC83E4A-8726-466B-A1A0-059E2A5A7535}" srcOrd="1" destOrd="0" presId="urn:microsoft.com/office/officeart/2005/8/layout/balance1"/>
    <dgm:cxn modelId="{89C55F39-5880-478F-A609-D0DB9B7AEACA}" type="presParOf" srcId="{ED7BC7FC-1DEE-4F4C-AA96-2C45123CF95C}" destId="{EB371472-A311-4C00-8D0F-542EB91C6CF2}" srcOrd="2" destOrd="0" presId="urn:microsoft.com/office/officeart/2005/8/layout/balance1"/>
    <dgm:cxn modelId="{6CE6F636-8CD3-450D-8D29-3EE3BAF28CAA}" type="presParOf" srcId="{EB371472-A311-4C00-8D0F-542EB91C6CF2}" destId="{C1F56ADE-3F23-477C-B118-612060CED9D8}" srcOrd="0" destOrd="0" presId="urn:microsoft.com/office/officeart/2005/8/layout/balance1"/>
    <dgm:cxn modelId="{B44C2C36-73EC-4389-AD5E-E62BF34EC739}" type="presParOf" srcId="{EB371472-A311-4C00-8D0F-542EB91C6CF2}" destId="{A622C8B3-5295-4E86-9346-CA16D8B8A076}" srcOrd="1" destOrd="0" presId="urn:microsoft.com/office/officeart/2005/8/layout/balance1"/>
    <dgm:cxn modelId="{1A1DDCF0-7A47-4672-88F2-BB2AD15D794B}" type="presParOf" srcId="{EB371472-A311-4C00-8D0F-542EB91C6CF2}" destId="{CBC531C2-0E34-49D3-8226-218DCC9296FC}" srcOrd="2" destOrd="0" presId="urn:microsoft.com/office/officeart/2005/8/layout/balance1"/>
    <dgm:cxn modelId="{4B7F1A90-B1E2-489F-8459-8680BC50357D}" type="presParOf" srcId="{EB371472-A311-4C00-8D0F-542EB91C6CF2}" destId="{4B131C98-8685-4AC9-B082-DD37CFE0DAF9}" srcOrd="3" destOrd="0" presId="urn:microsoft.com/office/officeart/2005/8/layout/balance1"/>
    <dgm:cxn modelId="{9B934103-D118-4A44-A53A-65C266816441}" type="presParOf" srcId="{EB371472-A311-4C00-8D0F-542EB91C6CF2}" destId="{15DDD2EF-267A-47B6-B255-AF6FB4BE95D2}" srcOrd="4" destOrd="0" presId="urn:microsoft.com/office/officeart/2005/8/layout/balance1"/>
    <dgm:cxn modelId="{73A46FA6-AC2D-4830-A6F1-4F0F86DC409D}" type="presParOf" srcId="{EB371472-A311-4C00-8D0F-542EB91C6CF2}" destId="{48E5BC7C-DD28-4F75-9BF8-DAD44F6BFB2E}" srcOrd="5" destOrd="0" presId="urn:microsoft.com/office/officeart/2005/8/layout/balance1"/>
    <dgm:cxn modelId="{A638A4E5-6A65-471A-A41B-4933EDB05F7C}" type="presParOf" srcId="{EB371472-A311-4C00-8D0F-542EB91C6CF2}" destId="{47786D4B-57B2-42A3-9352-0C0BBBD907C9}" srcOrd="6" destOrd="0" presId="urn:microsoft.com/office/officeart/2005/8/layout/balance1"/>
    <dgm:cxn modelId="{576F5CB7-B6F5-4434-B320-D54E0BEEE0B1}" type="presParOf" srcId="{EB371472-A311-4C00-8D0F-542EB91C6CF2}" destId="{E25FBE13-659E-41DB-A479-84E3773DCD4F}" srcOrd="7"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E52B7387-414A-4E6B-AE0C-AA876655E925}" type="datetimeFigureOut">
              <a:rPr lang="en-US"/>
              <a:pPr/>
              <a:t>10/19/2016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C9696DB5-1B5C-4289-AE59-A994ED9DB523}" type="slidenum">
              <a:rPr lang="en-US"/>
              <a:pPr/>
              <a:t>‹#›</a:t>
            </a:fld>
            <a:endParaRPr lang="en-US"/>
          </a:p>
        </p:txBody>
      </p:sp>
    </p:spTree>
    <p:extLst>
      <p:ext uri="{BB962C8B-B14F-4D97-AF65-F5344CB8AC3E}">
        <p14:creationId xmlns:p14="http://schemas.microsoft.com/office/powerpoint/2010/main" val="1842689009"/>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S PGothic" pitchFamily="34" charset="-128"/>
        <a:cs typeface="+mn-cs"/>
      </a:defRPr>
    </a:lvl1pPr>
    <a:lvl2pPr marL="457200" algn="l" defTabSz="457200" rtl="0" fontAlgn="base">
      <a:spcBef>
        <a:spcPct val="30000"/>
      </a:spcBef>
      <a:spcAft>
        <a:spcPct val="0"/>
      </a:spcAft>
      <a:defRPr sz="1200" kern="1200">
        <a:solidFill>
          <a:schemeClr val="tx1"/>
        </a:solidFill>
        <a:latin typeface="+mn-lt"/>
        <a:ea typeface="MS PGothic" pitchFamily="34" charset="-128"/>
        <a:cs typeface="+mn-cs"/>
      </a:defRPr>
    </a:lvl2pPr>
    <a:lvl3pPr marL="914400" algn="l" defTabSz="457200" rtl="0" fontAlgn="base">
      <a:spcBef>
        <a:spcPct val="30000"/>
      </a:spcBef>
      <a:spcAft>
        <a:spcPct val="0"/>
      </a:spcAft>
      <a:defRPr sz="1200" kern="1200">
        <a:solidFill>
          <a:schemeClr val="tx1"/>
        </a:solidFill>
        <a:latin typeface="+mn-lt"/>
        <a:ea typeface="MS PGothic" pitchFamily="34" charset="-128"/>
        <a:cs typeface="+mn-cs"/>
      </a:defRPr>
    </a:lvl3pPr>
    <a:lvl4pPr marL="1371600" algn="l" defTabSz="457200" rtl="0" fontAlgn="base">
      <a:spcBef>
        <a:spcPct val="30000"/>
      </a:spcBef>
      <a:spcAft>
        <a:spcPct val="0"/>
      </a:spcAft>
      <a:defRPr sz="1200" kern="1200">
        <a:solidFill>
          <a:schemeClr val="tx1"/>
        </a:solidFill>
        <a:latin typeface="+mn-lt"/>
        <a:ea typeface="MS PGothic" pitchFamily="34" charset="-128"/>
        <a:cs typeface="+mn-cs"/>
      </a:defRPr>
    </a:lvl4pPr>
    <a:lvl5pPr marL="1828800" algn="l" defTabSz="457200" rtl="0" fontAlgn="base">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696DB5-1B5C-4289-AE59-A994ED9DB523}" type="slidenum">
              <a:rPr lang="en-US" smtClean="0"/>
              <a:pPr/>
              <a:t>5</a:t>
            </a:fld>
            <a:endParaRPr lang="en-US"/>
          </a:p>
        </p:txBody>
      </p:sp>
    </p:spTree>
    <p:extLst>
      <p:ext uri="{BB962C8B-B14F-4D97-AF65-F5344CB8AC3E}">
        <p14:creationId xmlns:p14="http://schemas.microsoft.com/office/powerpoint/2010/main" val="660472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A123BC-D24D-4147-BECD-0310FC9F426F}" type="datetimeFigureOut">
              <a:rPr lang="en-US" smtClean="0"/>
              <a:pPr/>
              <a:t>10/19/2016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a:t>
            </a:fld>
            <a:endParaRPr kumimoji="0" lang="en-US" sz="1400" dirty="0">
              <a:solidFill>
                <a:srgbClr val="FFFFFF"/>
              </a:solidFill>
            </a:endParaRPr>
          </a:p>
        </p:txBody>
      </p:sp>
    </p:spTree>
  </p:cSld>
  <p:clrMapOvr>
    <a:masterClrMapping/>
  </p:clrMapOvr>
  <p:transition>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13FE7-F6EB-45D5-87AE-BE227791EFEC}" type="datetimeFigureOut">
              <a:rPr lang="en-US" smtClean="0"/>
              <a:pPr/>
              <a:t>10/19/2016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9D80DBD-5D4E-423F-B307-6801224F99CE}" type="slidenum">
              <a:rPr lang="en-US" smtClean="0"/>
              <a:pPr/>
              <a:t>‹#›</a:t>
            </a:fld>
            <a:endParaRPr lang="en-US"/>
          </a:p>
        </p:txBody>
      </p:sp>
    </p:spTree>
  </p:cSld>
  <p:clrMapOvr>
    <a:masterClrMapping/>
  </p:clrMapOvr>
  <p:transition>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9D56C0-52F1-43EE-9B48-5C1443736E97}" type="datetimeFigureOut">
              <a:rPr lang="en-US" smtClean="0"/>
              <a:pPr/>
              <a:t>10/19/2016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36694E8-B4E4-4A3A-A3C3-55C423961BB0}" type="slidenum">
              <a:rPr lang="en-US" smtClean="0"/>
              <a:pPr/>
              <a:t>‹#›</a:t>
            </a:fld>
            <a:endParaRPr lang="en-US"/>
          </a:p>
        </p:txBody>
      </p:sp>
    </p:spTree>
  </p:cSld>
  <p:clrMapOvr>
    <a:masterClrMapping/>
  </p:clrMapOvr>
  <p:transition>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9D20BD-DD79-4615-9C3A-735EB74247BF}" type="datetimeFigureOut">
              <a:rPr lang="en-US" smtClean="0"/>
              <a:pPr/>
              <a:t>10/19/2016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99B9E5C-1B4C-4215-A979-2BFCE1BD0DCB}" type="slidenum">
              <a:rPr lang="en-US" smtClean="0"/>
              <a:pPr/>
              <a:t>‹#›</a:t>
            </a:fld>
            <a:endParaRPr lang="en-US"/>
          </a:p>
        </p:txBody>
      </p:sp>
    </p:spTree>
  </p:cSld>
  <p:clrMapOvr>
    <a:masterClrMapping/>
  </p:clrMapOvr>
  <p:transition>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D08EB9-C016-44CF-BB61-AE0310E60056}" type="datetimeFigureOut">
              <a:rPr lang="en-US" smtClean="0"/>
              <a:pPr/>
              <a:t>10/19/2016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67D3B69-C60E-4F96-8152-9F94B9DE8225}" type="slidenum">
              <a:rPr lang="en-US" smtClean="0"/>
              <a:pPr/>
              <a:t>‹#›</a:t>
            </a:fld>
            <a:endParaRPr lang="en-US"/>
          </a:p>
        </p:txBody>
      </p:sp>
    </p:spTree>
  </p:cSld>
  <p:clrMapOvr>
    <a:masterClrMapping/>
  </p:clrMapOvr>
  <p:transition>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C5E0FD-5D80-4616-BE3B-2BCD8581C446}" type="datetimeFigureOut">
              <a:rPr lang="en-US" smtClean="0"/>
              <a:pPr/>
              <a:t>10/19/2016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E794247-2EE7-4560-845E-8CD353DB4A2F}" type="slidenum">
              <a:rPr lang="en-US" smtClean="0"/>
              <a:pPr/>
              <a:t>‹#›</a:t>
            </a:fld>
            <a:endParaRPr lang="en-US"/>
          </a:p>
        </p:txBody>
      </p:sp>
    </p:spTree>
  </p:cSld>
  <p:clrMapOvr>
    <a:masterClrMapping/>
  </p:clrMapOvr>
  <p:transition>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F9F077-2ADE-4736-83C2-7E791AB543C9}" type="datetimeFigureOut">
              <a:rPr lang="en-US" smtClean="0"/>
              <a:pPr/>
              <a:t>10/19/2016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FE4A14A8-BDA2-4ED0-9796-1D9FE72000DF}" type="slidenum">
              <a:rPr lang="en-US" smtClean="0"/>
              <a:pPr/>
              <a:t>‹#›</a:t>
            </a:fld>
            <a:endParaRPr lang="en-US"/>
          </a:p>
        </p:txBody>
      </p:sp>
    </p:spTree>
  </p:cSld>
  <p:clrMapOvr>
    <a:masterClrMapping/>
  </p:clrMapOvr>
  <p:transition>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A5EC7A-E9F9-4BA0-A928-3024B26F46AC}" type="datetimeFigureOut">
              <a:rPr lang="en-US" smtClean="0"/>
              <a:pPr/>
              <a:t>10/19/2016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525EA326-BCC0-4E7B-BE1E-A9C590EE345A}" type="slidenum">
              <a:rPr lang="en-US" smtClean="0"/>
              <a:pPr/>
              <a:t>‹#›</a:t>
            </a:fld>
            <a:endParaRPr lang="en-US"/>
          </a:p>
        </p:txBody>
      </p:sp>
    </p:spTree>
  </p:cSld>
  <p:clrMapOvr>
    <a:masterClrMapping/>
  </p:clrMapOvr>
  <p:transition>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78BEA-16D9-44F0-9060-11D3F2AD11AA}" type="datetimeFigureOut">
              <a:rPr lang="en-US" smtClean="0"/>
              <a:pPr/>
              <a:t>10/19/2016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26C518B7-B64C-4930-9C16-B2F51C97EA8C}" type="slidenum">
              <a:rPr lang="en-US" smtClean="0"/>
              <a:pPr/>
              <a:t>‹#›</a:t>
            </a:fld>
            <a:endParaRPr lang="en-US"/>
          </a:p>
        </p:txBody>
      </p:sp>
    </p:spTree>
  </p:cSld>
  <p:clrMapOvr>
    <a:masterClrMapping/>
  </p:clrMapOvr>
  <p:transition>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80CF5-B0D4-4B57-A60E-E43E39BDD8DC}" type="datetimeFigureOut">
              <a:rPr lang="en-US" smtClean="0"/>
              <a:pPr/>
              <a:t>10/19/2016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a:t>
            </a:fld>
            <a:endParaRPr kumimoji="0" lang="en-US"/>
          </a:p>
        </p:txBody>
      </p:sp>
    </p:spTree>
  </p:cSld>
  <p:clrMapOvr>
    <a:masterClrMapping/>
  </p:clrMapOvr>
  <p:transition>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4C42D9-8A7B-4108-B61A-559B7CB0CBBD}" type="datetimeFigureOut">
              <a:rPr lang="en-US" smtClean="0"/>
              <a:pPr/>
              <a:t>10/19/2016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7D344DC-A98C-411F-971A-2211BCEE20E3}" type="slidenum">
              <a:rPr lang="en-US" smtClean="0"/>
              <a:pPr/>
              <a:t>‹#›</a:t>
            </a:fld>
            <a:endParaRPr lang="en-US"/>
          </a:p>
        </p:txBody>
      </p:sp>
    </p:spTree>
  </p:cSld>
  <p:clrMapOvr>
    <a:masterClrMapping/>
  </p:clrMapOvr>
  <p:transition>
    <p:cover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CF383-7926-45A0-B0C4-D07FEE683110}" type="datetimeFigureOut">
              <a:rPr lang="en-US" smtClean="0"/>
              <a:pPr/>
              <a:t>10/19/2016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4B8DF2-9EED-406D-A8AA-2573955384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p:cover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ncert.nic.in/book_publishing/CLASS%2011/Indian%20Constitution%20at%20work/contents.pdf"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9925" y="3374967"/>
            <a:ext cx="8124825" cy="933450"/>
          </a:xfrm>
        </p:spPr>
        <p:txBody>
          <a:bodyPr rtlCol="0">
            <a:normAutofit fontScale="90000"/>
          </a:bodyPr>
          <a:lstStyle/>
          <a:p>
            <a:pPr fontAlgn="auto">
              <a:spcAft>
                <a:spcPts val="0"/>
              </a:spcAft>
              <a:defRPr/>
            </a:pPr>
            <a:r>
              <a:rPr lang="en-US" dirty="0" smtClean="0">
                <a:solidFill>
                  <a:srgbClr val="FF0000"/>
                </a:solidFill>
                <a:latin typeface="Arial" pitchFamily="34" charset="0"/>
                <a:cs typeface="Arial" pitchFamily="34" charset="0"/>
              </a:rPr>
              <a:t>ELECTORAL LITERACY IN FORMAL EDUCATION: </a:t>
            </a:r>
            <a:br>
              <a:rPr lang="en-US" dirty="0" smtClean="0">
                <a:solidFill>
                  <a:srgbClr val="FF0000"/>
                </a:solidFill>
                <a:latin typeface="Arial" pitchFamily="34" charset="0"/>
                <a:cs typeface="Arial" pitchFamily="34" charset="0"/>
              </a:rPr>
            </a:br>
            <a:r>
              <a:rPr lang="en-US" dirty="0" smtClean="0">
                <a:solidFill>
                  <a:srgbClr val="FF0000"/>
                </a:solidFill>
                <a:latin typeface="Arial" pitchFamily="34" charset="0"/>
                <a:cs typeface="Arial" pitchFamily="34" charset="0"/>
              </a:rPr>
              <a:t>EDUCATION CURRICULA &amp; EXTRA CURRICULA</a:t>
            </a:r>
            <a:br>
              <a:rPr lang="en-US" dirty="0" smtClean="0">
                <a:solidFill>
                  <a:srgbClr val="FF0000"/>
                </a:solidFill>
                <a:latin typeface="Arial" pitchFamily="34" charset="0"/>
                <a:cs typeface="Arial" pitchFamily="34" charset="0"/>
              </a:rPr>
            </a:br>
            <a:endParaRPr lang="en-US" dirty="0">
              <a:solidFill>
                <a:srgbClr val="FF0000"/>
              </a:solidFill>
              <a:latin typeface="Arial" pitchFamily="34" charset="0"/>
              <a:cs typeface="Arial" pitchFamily="34" charset="0"/>
            </a:endParaRPr>
          </a:p>
        </p:txBody>
      </p:sp>
      <p:sp>
        <p:nvSpPr>
          <p:cNvPr id="3" name="Subtitle 2"/>
          <p:cNvSpPr>
            <a:spLocks noGrp="1"/>
          </p:cNvSpPr>
          <p:nvPr>
            <p:ph type="subTitle" idx="1"/>
          </p:nvPr>
        </p:nvSpPr>
        <p:spPr>
          <a:xfrm>
            <a:off x="1245704" y="5062330"/>
            <a:ext cx="7409046" cy="1300031"/>
          </a:xfrm>
        </p:spPr>
        <p:txBody>
          <a:bodyPr rtlCol="0">
            <a:normAutofit fontScale="85000" lnSpcReduction="20000"/>
          </a:bodyPr>
          <a:lstStyle/>
          <a:p>
            <a:pPr fontAlgn="auto">
              <a:spcAft>
                <a:spcPts val="0"/>
              </a:spcAft>
              <a:defRPr/>
            </a:pPr>
            <a:r>
              <a:rPr lang="en-US" dirty="0" smtClean="0">
                <a:solidFill>
                  <a:srgbClr val="002060"/>
                </a:solidFill>
                <a:latin typeface="Arial" pitchFamily="34" charset="0"/>
                <a:cs typeface="Arial" pitchFamily="34" charset="0"/>
              </a:rPr>
              <a:t>Dr. Chandra </a:t>
            </a:r>
            <a:r>
              <a:rPr lang="en-US" dirty="0" err="1" smtClean="0">
                <a:solidFill>
                  <a:srgbClr val="002060"/>
                </a:solidFill>
                <a:latin typeface="Arial" pitchFamily="34" charset="0"/>
                <a:cs typeface="Arial" pitchFamily="34" charset="0"/>
              </a:rPr>
              <a:t>Bhushan</a:t>
            </a:r>
            <a:r>
              <a:rPr lang="en-US" dirty="0" smtClean="0">
                <a:solidFill>
                  <a:srgbClr val="002060"/>
                </a:solidFill>
                <a:latin typeface="Arial" pitchFamily="34" charset="0"/>
                <a:cs typeface="Arial" pitchFamily="34" charset="0"/>
              </a:rPr>
              <a:t> Kumar</a:t>
            </a:r>
          </a:p>
          <a:p>
            <a:pPr fontAlgn="auto">
              <a:spcAft>
                <a:spcPts val="0"/>
              </a:spcAft>
              <a:defRPr/>
            </a:pPr>
            <a:r>
              <a:rPr lang="en-US" dirty="0" smtClean="0">
                <a:solidFill>
                  <a:srgbClr val="002060"/>
                </a:solidFill>
                <a:latin typeface="Arial" pitchFamily="34" charset="0"/>
                <a:cs typeface="Arial" pitchFamily="34" charset="0"/>
              </a:rPr>
              <a:t>Chief Electoral Officer, Delhi</a:t>
            </a:r>
          </a:p>
          <a:p>
            <a:pPr fontAlgn="auto">
              <a:spcAft>
                <a:spcPts val="0"/>
              </a:spcAft>
              <a:defRPr/>
            </a:pPr>
            <a:r>
              <a:rPr lang="en-US" dirty="0" smtClean="0">
                <a:solidFill>
                  <a:srgbClr val="002060"/>
                </a:solidFill>
                <a:latin typeface="Arial" pitchFamily="34" charset="0"/>
                <a:cs typeface="Arial" pitchFamily="34" charset="0"/>
              </a:rPr>
              <a:t>ELECTION COMMISSION OF INDIA</a:t>
            </a:r>
          </a:p>
          <a:p>
            <a:pPr fontAlgn="auto">
              <a:spcAft>
                <a:spcPts val="0"/>
              </a:spcAft>
              <a:defRPr/>
            </a:pPr>
            <a:endParaRPr lang="en-US" dirty="0">
              <a:latin typeface="Lucida Console" pitchFamily="49" charset="0"/>
            </a:endParaRPr>
          </a:p>
        </p:txBody>
      </p:sp>
      <p:pic>
        <p:nvPicPr>
          <p:cNvPr id="4" name="Picture 3" descr="C:\Users\ec i\Google Drive\VE Material\picture book jpg\1.jpg"/>
          <p:cNvPicPr/>
          <p:nvPr/>
        </p:nvPicPr>
        <p:blipFill>
          <a:blip r:embed="rId2" cstate="print"/>
          <a:srcRect/>
          <a:stretch>
            <a:fillRect/>
          </a:stretch>
        </p:blipFill>
        <p:spPr bwMode="auto">
          <a:xfrm>
            <a:off x="2898010" y="0"/>
            <a:ext cx="3639528" cy="222636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p:txBody>
          <a:bodyPr/>
          <a:lstStyle/>
          <a:p>
            <a:r>
              <a:rPr lang="en-US" sz="3200" b="1" i="1" smtClean="0">
                <a:latin typeface="Palatino Linotype" pitchFamily="18" charset="0"/>
              </a:rPr>
              <a:t>Democratic Politics–</a:t>
            </a:r>
            <a:r>
              <a:rPr lang="en-US" sz="3200" b="1" smtClean="0">
                <a:latin typeface="Palatino Linotype" pitchFamily="18" charset="0"/>
              </a:rPr>
              <a:t>I and II</a:t>
            </a:r>
          </a:p>
        </p:txBody>
      </p:sp>
      <p:pic>
        <p:nvPicPr>
          <p:cNvPr id="5122" name="Picture 2"/>
          <p:cNvPicPr>
            <a:picLocks noGrp="1" noChangeAspect="1" noChangeArrowheads="1"/>
          </p:cNvPicPr>
          <p:nvPr>
            <p:ph sz="half" idx="1"/>
          </p:nvPr>
        </p:nvPicPr>
        <p:blipFill>
          <a:blip r:embed="rId2"/>
          <a:stretch>
            <a:fillRect/>
          </a:stretch>
        </p:blipFill>
        <p:spPr>
          <a:xfrm>
            <a:off x="809625" y="1862931"/>
            <a:ext cx="3333750" cy="4000500"/>
          </a:xfrm>
          <a:noFill/>
        </p:spPr>
      </p:pic>
      <p:pic>
        <p:nvPicPr>
          <p:cNvPr id="5123" name="Picture 3"/>
          <p:cNvPicPr>
            <a:picLocks noGrp="1" noChangeAspect="1" noChangeArrowheads="1"/>
          </p:cNvPicPr>
          <p:nvPr>
            <p:ph sz="half" idx="2"/>
          </p:nvPr>
        </p:nvPicPr>
        <p:blipFill>
          <a:blip r:embed="rId3"/>
          <a:srcRect/>
          <a:stretch>
            <a:fillRect/>
          </a:stretch>
        </p:blipFill>
        <p:spPr>
          <a:xfrm>
            <a:off x="4648200" y="1600200"/>
            <a:ext cx="3686175" cy="4495800"/>
          </a:xfrm>
          <a:noFill/>
        </p:spPr>
      </p:pic>
    </p:spTree>
  </p:cSld>
  <p:clrMapOvr>
    <a:masterClrMapping/>
  </p:clrMapOvr>
  <p:transition>
    <p:cover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b="1" dirty="0" smtClean="0">
                <a:latin typeface="Palatino Linotype" pitchFamily="18" charset="0"/>
              </a:rPr>
              <a:t>Secondary Stage</a:t>
            </a:r>
          </a:p>
        </p:txBody>
      </p:sp>
      <p:sp>
        <p:nvSpPr>
          <p:cNvPr id="3" name="Content Placeholder 2"/>
          <p:cNvSpPr>
            <a:spLocks noGrp="1"/>
          </p:cNvSpPr>
          <p:nvPr>
            <p:ph idx="1"/>
          </p:nvPr>
        </p:nvSpPr>
        <p:spPr/>
        <p:txBody>
          <a:bodyPr>
            <a:normAutofit fontScale="92500" lnSpcReduction="20000"/>
          </a:bodyPr>
          <a:lstStyle/>
          <a:p>
            <a:pPr>
              <a:lnSpc>
                <a:spcPct val="150000"/>
              </a:lnSpc>
              <a:buFont typeface="Arial" pitchFamily="34" charset="0"/>
              <a:buNone/>
            </a:pPr>
            <a:r>
              <a:rPr lang="en-GB" sz="2000" b="1" dirty="0" smtClean="0">
                <a:latin typeface="Palatino Linotype" pitchFamily="18" charset="0"/>
              </a:rPr>
              <a:t>Class IX </a:t>
            </a:r>
            <a:r>
              <a:rPr lang="en-GB" sz="2000" b="1" i="1" dirty="0" smtClean="0">
                <a:latin typeface="Palatino Linotype" pitchFamily="18" charset="0"/>
              </a:rPr>
              <a:t>Democratic Politics-I</a:t>
            </a:r>
            <a:r>
              <a:rPr lang="en-GB" sz="2000" b="1" dirty="0" smtClean="0">
                <a:latin typeface="Palatino Linotype" pitchFamily="18" charset="0"/>
              </a:rPr>
              <a:t> (2006)</a:t>
            </a:r>
            <a:endParaRPr lang="en-US" sz="2000" dirty="0" smtClean="0">
              <a:latin typeface="Palatino Linotype" pitchFamily="18" charset="0"/>
            </a:endParaRPr>
          </a:p>
          <a:p>
            <a:pPr>
              <a:lnSpc>
                <a:spcPct val="150000"/>
              </a:lnSpc>
              <a:buFont typeface="Arial" pitchFamily="34" charset="0"/>
              <a:buNone/>
            </a:pPr>
            <a:r>
              <a:rPr lang="en-GB" sz="2000" dirty="0" smtClean="0">
                <a:latin typeface="Palatino Linotype" pitchFamily="18" charset="0"/>
              </a:rPr>
              <a:t>	Chapter 1 Democracy in the Contemporary World (pp. 11-12)</a:t>
            </a:r>
            <a:endParaRPr lang="en-US" sz="2000" dirty="0" smtClean="0">
              <a:latin typeface="Palatino Linotype" pitchFamily="18" charset="0"/>
            </a:endParaRPr>
          </a:p>
          <a:p>
            <a:pPr>
              <a:lnSpc>
                <a:spcPct val="150000"/>
              </a:lnSpc>
              <a:buFont typeface="Arial" pitchFamily="34" charset="0"/>
              <a:buNone/>
            </a:pPr>
            <a:r>
              <a:rPr lang="en-GB" sz="2000" dirty="0" smtClean="0">
                <a:latin typeface="Palatino Linotype" pitchFamily="18" charset="0"/>
              </a:rPr>
              <a:t>	Chapter 2 What is Democracy? Why Democracy? (pp. 24-39)</a:t>
            </a:r>
            <a:endParaRPr lang="en-US" sz="2000" dirty="0" smtClean="0">
              <a:latin typeface="Palatino Linotype" pitchFamily="18" charset="0"/>
            </a:endParaRPr>
          </a:p>
          <a:p>
            <a:pPr>
              <a:lnSpc>
                <a:spcPct val="150000"/>
              </a:lnSpc>
              <a:buFont typeface="Arial" pitchFamily="34" charset="0"/>
              <a:buNone/>
            </a:pPr>
            <a:r>
              <a:rPr lang="en-GB" sz="2000" dirty="0" smtClean="0">
                <a:latin typeface="Palatino Linotype" pitchFamily="18" charset="0"/>
              </a:rPr>
              <a:t>	Chapter 3 Constitutional Design (pp. 44-51)</a:t>
            </a:r>
            <a:endParaRPr lang="en-US" sz="2000" dirty="0" smtClean="0">
              <a:latin typeface="Palatino Linotype" pitchFamily="18" charset="0"/>
            </a:endParaRPr>
          </a:p>
          <a:p>
            <a:pPr>
              <a:lnSpc>
                <a:spcPct val="150000"/>
              </a:lnSpc>
              <a:buFont typeface="Arial" pitchFamily="34" charset="0"/>
              <a:buNone/>
            </a:pPr>
            <a:r>
              <a:rPr lang="en-GB" sz="2000" dirty="0" smtClean="0">
                <a:latin typeface="Palatino Linotype" pitchFamily="18" charset="0"/>
              </a:rPr>
              <a:t>	Chapter 4 Electoral Politics (pp. 56-76)</a:t>
            </a:r>
            <a:endParaRPr lang="en-US" sz="2000" dirty="0" smtClean="0">
              <a:latin typeface="Palatino Linotype" pitchFamily="18" charset="0"/>
            </a:endParaRPr>
          </a:p>
          <a:p>
            <a:pPr>
              <a:lnSpc>
                <a:spcPct val="150000"/>
              </a:lnSpc>
              <a:buFont typeface="Arial" pitchFamily="34" charset="0"/>
              <a:buNone/>
            </a:pPr>
            <a:r>
              <a:rPr lang="en-GB" sz="2000" dirty="0" smtClean="0">
                <a:latin typeface="Palatino Linotype" pitchFamily="18" charset="0"/>
              </a:rPr>
              <a:t>	</a:t>
            </a:r>
            <a:r>
              <a:rPr lang="en-GB" sz="2000" b="1" dirty="0" smtClean="0">
                <a:latin typeface="Palatino Linotype" pitchFamily="18" charset="0"/>
              </a:rPr>
              <a:t> </a:t>
            </a:r>
            <a:endParaRPr lang="en-US" sz="2000" dirty="0" smtClean="0">
              <a:latin typeface="Palatino Linotype" pitchFamily="18" charset="0"/>
            </a:endParaRPr>
          </a:p>
          <a:p>
            <a:pPr>
              <a:lnSpc>
                <a:spcPct val="150000"/>
              </a:lnSpc>
              <a:buFont typeface="Arial" pitchFamily="34" charset="0"/>
              <a:buNone/>
            </a:pPr>
            <a:r>
              <a:rPr lang="en-GB" sz="2000" b="1" dirty="0" smtClean="0">
                <a:latin typeface="Palatino Linotype" pitchFamily="18" charset="0"/>
              </a:rPr>
              <a:t>Class X </a:t>
            </a:r>
            <a:r>
              <a:rPr lang="en-GB" sz="2000" b="1" i="1" dirty="0" smtClean="0">
                <a:latin typeface="Palatino Linotype" pitchFamily="18" charset="0"/>
              </a:rPr>
              <a:t>Democratic Politics-II</a:t>
            </a:r>
            <a:r>
              <a:rPr lang="en-GB" sz="2000" b="1" dirty="0" smtClean="0">
                <a:latin typeface="Palatino Linotype" pitchFamily="18" charset="0"/>
              </a:rPr>
              <a:t> (2007)</a:t>
            </a:r>
            <a:endParaRPr lang="en-US" sz="2000" dirty="0" smtClean="0">
              <a:latin typeface="Palatino Linotype" pitchFamily="18" charset="0"/>
            </a:endParaRPr>
          </a:p>
          <a:p>
            <a:pPr>
              <a:lnSpc>
                <a:spcPct val="150000"/>
              </a:lnSpc>
              <a:buFont typeface="Arial" pitchFamily="34" charset="0"/>
              <a:buNone/>
            </a:pPr>
            <a:r>
              <a:rPr lang="en-GB" sz="2000" dirty="0" smtClean="0">
                <a:latin typeface="Palatino Linotype" pitchFamily="18" charset="0"/>
              </a:rPr>
              <a:t>	Chapter 6 Political Parties (pp. 71-88)</a:t>
            </a:r>
            <a:endParaRPr lang="en-US" sz="2000" dirty="0" smtClean="0">
              <a:latin typeface="Palatino Linotype" pitchFamily="18" charset="0"/>
            </a:endParaRPr>
          </a:p>
          <a:p>
            <a:pPr>
              <a:lnSpc>
                <a:spcPct val="150000"/>
              </a:lnSpc>
              <a:buFont typeface="Arial" pitchFamily="34" charset="0"/>
              <a:buNone/>
            </a:pPr>
            <a:r>
              <a:rPr lang="en-GB" sz="2000" dirty="0" smtClean="0">
                <a:latin typeface="Palatino Linotype" pitchFamily="18" charset="0"/>
              </a:rPr>
              <a:t>	Chapter 7 Outcomes of Democracy (p.90-92,95-96,98-99)</a:t>
            </a:r>
            <a:endParaRPr lang="en-US" sz="2000" dirty="0" smtClean="0">
              <a:latin typeface="Palatino Linotype" pitchFamily="18" charset="0"/>
            </a:endParaRPr>
          </a:p>
          <a:p>
            <a:pPr>
              <a:lnSpc>
                <a:spcPct val="150000"/>
              </a:lnSpc>
              <a:buFont typeface="Arial" pitchFamily="34" charset="0"/>
              <a:buNone/>
            </a:pPr>
            <a:r>
              <a:rPr lang="en-GB" sz="2000" dirty="0" smtClean="0">
                <a:latin typeface="Palatino Linotype" pitchFamily="18" charset="0"/>
              </a:rPr>
              <a:t>	Chapter 8 Challenges to Democracy (p.106,108-111)</a:t>
            </a:r>
            <a:endParaRPr lang="en-US" sz="2000" dirty="0" smtClean="0">
              <a:latin typeface="Palatino Linotype" pitchFamily="18" charset="0"/>
            </a:endParaRPr>
          </a:p>
        </p:txBody>
      </p:sp>
    </p:spTree>
  </p:cSld>
  <p:clrMapOvr>
    <a:masterClrMapping/>
  </p:clrMapOvr>
  <p:transition>
    <p:cover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alatino Linotype" pitchFamily="18" charset="0"/>
              </a:rPr>
              <a:t>Senior Secondary Stage</a:t>
            </a:r>
            <a:endParaRPr lang="en-US" dirty="0"/>
          </a:p>
        </p:txBody>
      </p:sp>
      <p:pic>
        <p:nvPicPr>
          <p:cNvPr id="5" name="Picture 6" descr="Click here to enter">
            <a:hlinkClick r:id="rId2"/>
          </p:cNvPr>
          <p:cNvPicPr>
            <a:picLocks noGrp="1" noChangeAspect="1" noChangeArrowheads="1"/>
          </p:cNvPicPr>
          <p:nvPr>
            <p:ph sz="half" idx="1"/>
          </p:nvPr>
        </p:nvPicPr>
        <p:blipFill>
          <a:blip r:embed="rId3"/>
          <a:stretch>
            <a:fillRect/>
          </a:stretch>
        </p:blipFill>
        <p:spPr>
          <a:xfrm>
            <a:off x="782651" y="1600200"/>
            <a:ext cx="3387697" cy="4525963"/>
          </a:xfrm>
        </p:spPr>
      </p:pic>
      <p:sp>
        <p:nvSpPr>
          <p:cNvPr id="4" name="Content Placeholder 3"/>
          <p:cNvSpPr>
            <a:spLocks noGrp="1"/>
          </p:cNvSpPr>
          <p:nvPr>
            <p:ph sz="half" idx="2"/>
          </p:nvPr>
        </p:nvSpPr>
        <p:spPr/>
        <p:txBody>
          <a:bodyPr/>
          <a:lstStyle/>
          <a:p>
            <a:endParaRPr lang="en-US" dirty="0" smtClean="0"/>
          </a:p>
          <a:p>
            <a:pPr>
              <a:buFont typeface="Wingdings" pitchFamily="2" charset="2"/>
              <a:buChar char="v"/>
            </a:pPr>
            <a:r>
              <a:rPr lang="en-US" dirty="0" smtClean="0"/>
              <a:t> </a:t>
            </a:r>
            <a:r>
              <a:rPr lang="en-GB" sz="2400" dirty="0" smtClean="0">
                <a:latin typeface="Palatino Linotype" pitchFamily="18" charset="0"/>
              </a:rPr>
              <a:t>Chapter 1:</a:t>
            </a:r>
            <a:r>
              <a:rPr lang="en-GB" dirty="0" smtClean="0">
                <a:latin typeface="Palatino Linotype" pitchFamily="18" charset="0"/>
              </a:rPr>
              <a:t> Constitution: Why and How?         (pp. 4,12-16,18)</a:t>
            </a:r>
            <a:endParaRPr lang="en-US" dirty="0" smtClean="0">
              <a:latin typeface="Palatino Linotype" pitchFamily="18" charset="0"/>
            </a:endParaRPr>
          </a:p>
          <a:p>
            <a:pPr>
              <a:buFont typeface="Wingdings" pitchFamily="2" charset="2"/>
              <a:buChar char="v"/>
            </a:pPr>
            <a:r>
              <a:rPr lang="en-GB" sz="2400" dirty="0" smtClean="0">
                <a:latin typeface="Palatino Linotype" pitchFamily="18" charset="0"/>
              </a:rPr>
              <a:t>Chapter 3</a:t>
            </a:r>
            <a:r>
              <a:rPr lang="en-GB" dirty="0" smtClean="0">
                <a:latin typeface="Palatino Linotype" pitchFamily="18" charset="0"/>
              </a:rPr>
              <a:t>: Election and Representation (pp. 51-77)</a:t>
            </a:r>
            <a:endParaRPr lang="en-US" dirty="0" smtClean="0">
              <a:latin typeface="Palatino Linotype" pitchFamily="18" charset="0"/>
            </a:endParaRPr>
          </a:p>
          <a:p>
            <a:endParaRPr lang="en-US" dirty="0"/>
          </a:p>
        </p:txBody>
      </p:sp>
    </p:spTree>
  </p:cSld>
  <p:clrMapOvr>
    <a:masterClrMapping/>
  </p:clrMapOvr>
  <p:transition>
    <p:cover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endParaRPr lang="en-US" smtClean="0"/>
          </a:p>
        </p:txBody>
      </p:sp>
      <p:pic>
        <p:nvPicPr>
          <p:cNvPr id="33794" name="Picture 2"/>
          <p:cNvPicPr>
            <a:picLocks noChangeAspect="1"/>
          </p:cNvPicPr>
          <p:nvPr/>
        </p:nvPicPr>
        <p:blipFill>
          <a:blip r:embed="rId2"/>
          <a:srcRect/>
          <a:stretch>
            <a:fillRect/>
          </a:stretch>
        </p:blipFill>
        <p:spPr bwMode="auto">
          <a:xfrm>
            <a:off x="0" y="152400"/>
            <a:ext cx="9144000" cy="6535738"/>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2342" y="3429000"/>
            <a:ext cx="4572000" cy="2862322"/>
          </a:xfrm>
          <a:prstGeom prst="rect">
            <a:avLst/>
          </a:prstGeom>
        </p:spPr>
        <p:txBody>
          <a:bodyPr>
            <a:spAutoFit/>
          </a:bodyPr>
          <a:lstStyle/>
          <a:p>
            <a:r>
              <a:rPr lang="en-US" dirty="0" smtClean="0"/>
              <a:t>Elections have become a part and parcel of our democratic life. No one can imagine a situation where a government would disrespect the verdict of an election. Similarly, no one can imagine that a government would be formed without holding elections. In fact, regularity and periodicity of elections has earned fame for India as a great democratic experiment.</a:t>
            </a:r>
            <a:endParaRPr lang="en-US" dirty="0"/>
          </a:p>
        </p:txBody>
      </p:sp>
      <p:sp>
        <p:nvSpPr>
          <p:cNvPr id="4" name="Rectangle 3"/>
          <p:cNvSpPr/>
          <p:nvPr/>
        </p:nvSpPr>
        <p:spPr>
          <a:xfrm>
            <a:off x="4231178" y="515389"/>
            <a:ext cx="4572000" cy="2585323"/>
          </a:xfrm>
          <a:prstGeom prst="rect">
            <a:avLst/>
          </a:prstGeom>
        </p:spPr>
        <p:txBody>
          <a:bodyPr>
            <a:spAutoFit/>
          </a:bodyPr>
          <a:lstStyle/>
          <a:p>
            <a:r>
              <a:rPr lang="en-US" dirty="0" smtClean="0"/>
              <a:t>Do you know when the last Assembly election was held in your state? Which other elections have taken place in your locality in the last five years? Write down the level of elections (National, Assembly, </a:t>
            </a:r>
            <a:r>
              <a:rPr lang="en-US" dirty="0" err="1" smtClean="0"/>
              <a:t>Panchayat</a:t>
            </a:r>
            <a:r>
              <a:rPr lang="en-US" dirty="0" smtClean="0"/>
              <a:t>, etc.), when were they held and the name and designation (MP, MLA, etc.) of the persons who got elected from your area. Why do we need elections?</a:t>
            </a:r>
            <a:endParaRPr lang="en-US" dirty="0"/>
          </a:p>
        </p:txBody>
      </p:sp>
    </p:spTree>
  </p:cSld>
  <p:clrMapOvr>
    <a:masterClrMapping/>
  </p:clrMapOvr>
  <p:transition>
    <p:cover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p:cNvPicPr>
          <p:nvPr/>
        </p:nvPicPr>
        <p:blipFill>
          <a:blip r:embed="rId2"/>
          <a:srcRect/>
          <a:stretch>
            <a:fillRect/>
          </a:stretch>
        </p:blipFill>
        <p:spPr bwMode="auto">
          <a:xfrm>
            <a:off x="1470025" y="0"/>
            <a:ext cx="6448425" cy="685800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srcRect/>
          <a:stretch>
            <a:fillRect/>
          </a:stretch>
        </p:blipFill>
        <p:spPr bwMode="auto">
          <a:xfrm>
            <a:off x="1206500" y="0"/>
            <a:ext cx="6721475" cy="685800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p:txBody>
          <a:bodyPr>
            <a:normAutofit/>
          </a:bodyPr>
          <a:lstStyle/>
          <a:p>
            <a:r>
              <a:rPr lang="en-US" b="1" dirty="0" smtClean="0">
                <a:latin typeface="Palatino Linotype" pitchFamily="18" charset="0"/>
              </a:rPr>
              <a:t>Textbooks for electoral literacy</a:t>
            </a:r>
          </a:p>
        </p:txBody>
      </p:sp>
      <p:sp>
        <p:nvSpPr>
          <p:cNvPr id="5123" name="Content Placeholder 2"/>
          <p:cNvSpPr>
            <a:spLocks noGrp="1"/>
          </p:cNvSpPr>
          <p:nvPr>
            <p:ph idx="1"/>
          </p:nvPr>
        </p:nvSpPr>
        <p:spPr>
          <a:xfrm>
            <a:off x="179388" y="1600200"/>
            <a:ext cx="8785225" cy="4997450"/>
          </a:xfrm>
        </p:spPr>
        <p:txBody>
          <a:bodyPr rtlCol="0">
            <a:normAutofit fontScale="85000" lnSpcReduction="20000"/>
          </a:bodyPr>
          <a:lstStyle/>
          <a:p>
            <a:pPr algn="just" fontAlgn="auto">
              <a:spcAft>
                <a:spcPts val="0"/>
              </a:spcAft>
              <a:defRPr/>
            </a:pPr>
            <a:r>
              <a:rPr lang="en-US" dirty="0">
                <a:solidFill>
                  <a:schemeClr val="tx1">
                    <a:lumMod val="65000"/>
                    <a:lumOff val="35000"/>
                  </a:schemeClr>
                </a:solidFill>
                <a:latin typeface="Palatino Linotype" charset="0"/>
                <a:ea typeface="+mn-ea"/>
              </a:rPr>
              <a:t>The textbooks in these subject areas aim to promote education for democracy. </a:t>
            </a:r>
          </a:p>
          <a:p>
            <a:pPr algn="just" fontAlgn="auto">
              <a:spcAft>
                <a:spcPts val="0"/>
              </a:spcAft>
              <a:defRPr/>
            </a:pPr>
            <a:r>
              <a:rPr lang="en-US" dirty="0">
                <a:solidFill>
                  <a:schemeClr val="tx1">
                    <a:lumMod val="65000"/>
                    <a:lumOff val="35000"/>
                  </a:schemeClr>
                </a:solidFill>
                <a:latin typeface="Palatino Linotype" charset="0"/>
                <a:ea typeface="+mn-ea"/>
              </a:rPr>
              <a:t>Various electoral issues are described and explained in a child-friendly manner with help of visuals to engage attention of students. </a:t>
            </a:r>
          </a:p>
          <a:p>
            <a:pPr algn="just" fontAlgn="auto">
              <a:spcAft>
                <a:spcPts val="0"/>
              </a:spcAft>
              <a:defRPr/>
            </a:pPr>
            <a:r>
              <a:rPr lang="en-US" dirty="0">
                <a:solidFill>
                  <a:schemeClr val="tx1">
                    <a:lumMod val="65000"/>
                    <a:lumOff val="35000"/>
                  </a:schemeClr>
                </a:solidFill>
                <a:latin typeface="Palatino Linotype" charset="0"/>
                <a:ea typeface="+mn-ea"/>
              </a:rPr>
              <a:t>They provide ample scope for discussion and debate in the classroom, especially using the in-text questions, exercises and activities. </a:t>
            </a:r>
          </a:p>
          <a:p>
            <a:pPr algn="just" fontAlgn="auto">
              <a:spcAft>
                <a:spcPts val="0"/>
              </a:spcAft>
              <a:defRPr/>
            </a:pPr>
            <a:r>
              <a:rPr lang="en-US" dirty="0">
                <a:solidFill>
                  <a:schemeClr val="tx1">
                    <a:lumMod val="65000"/>
                    <a:lumOff val="35000"/>
                  </a:schemeClr>
                </a:solidFill>
                <a:latin typeface="Palatino Linotype" charset="0"/>
                <a:ea typeface="+mn-ea"/>
              </a:rPr>
              <a:t>Moreover, the activities in the textbooks are aimed at making learners take greater interest in the electoral issues in their respective localities. </a:t>
            </a:r>
          </a:p>
          <a:p>
            <a:pPr algn="just" fontAlgn="auto">
              <a:spcAft>
                <a:spcPts val="0"/>
              </a:spcAft>
              <a:defRPr/>
            </a:pPr>
            <a:r>
              <a:rPr lang="en-US" dirty="0">
                <a:solidFill>
                  <a:schemeClr val="tx1">
                    <a:lumMod val="65000"/>
                    <a:lumOff val="35000"/>
                  </a:schemeClr>
                </a:solidFill>
                <a:latin typeface="Palatino Linotype" charset="0"/>
                <a:ea typeface="+mn-ea"/>
              </a:rPr>
              <a:t>These issues also provide space for moving beyond the textbooks and connect with the real world. </a:t>
            </a:r>
          </a:p>
        </p:txBody>
      </p:sp>
    </p:spTree>
  </p:cSld>
  <p:clrMapOvr>
    <a:masterClrMapping/>
  </p:clrMapOvr>
  <p:transition>
    <p:cover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ECI with Schools:  SVEEP                                </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over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VOTER’s PLEDGE IN SCHOOLS</a:t>
            </a:r>
            <a:endParaRPr lang="en-US" dirty="0"/>
          </a:p>
        </p:txBody>
      </p:sp>
      <p:sp>
        <p:nvSpPr>
          <p:cNvPr id="3" name="Content Placeholder 2"/>
          <p:cNvSpPr>
            <a:spLocks noGrp="1"/>
          </p:cNvSpPr>
          <p:nvPr>
            <p:ph idx="1"/>
          </p:nvPr>
        </p:nvSpPr>
        <p:spPr/>
        <p:txBody>
          <a:bodyPr/>
          <a:lstStyle/>
          <a:p>
            <a:r>
              <a:rPr lang="en-US" dirty="0" smtClean="0"/>
              <a:t>“We, the citizens of India, having abiding faith in democracy, hereby pledge to uphold the democratic traditions of our country and the dignity of free, fair and peaceful elections, and to vote in every election fearlessly and without being influenced by considerations of religion, race, caste, community, language or any inducement”</a:t>
            </a:r>
            <a:endParaRPr lang="en-US" dirty="0"/>
          </a:p>
        </p:txBody>
      </p:sp>
    </p:spTree>
  </p:cSld>
  <p:clrMapOvr>
    <a:masterClrMapping/>
  </p:clrMapOvr>
  <p:transition>
    <p:cover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dirty="0"/>
          </a:p>
        </p:txBody>
      </p:sp>
      <p:pic>
        <p:nvPicPr>
          <p:cNvPr id="5" name="Picture 2" descr="http://eci.nic.in/eci_main1/GE2014/Schedule/html/India_files/image001.png"/>
          <p:cNvPicPr>
            <a:picLocks noGrp="1" noChangeAspect="1" noChangeArrowheads="1"/>
          </p:cNvPicPr>
          <p:nvPr>
            <p:ph idx="1"/>
          </p:nvPr>
        </p:nvPicPr>
        <p:blipFill>
          <a:blip r:embed="rId2"/>
          <a:srcRect/>
          <a:stretch>
            <a:fillRect/>
          </a:stretch>
        </p:blipFill>
        <p:spPr bwMode="auto">
          <a:xfrm>
            <a:off x="0" y="867672"/>
            <a:ext cx="5111750" cy="5647451"/>
          </a:xfrm>
          <a:prstGeom prst="rect">
            <a:avLst/>
          </a:prstGeom>
          <a:noFill/>
        </p:spPr>
      </p:pic>
      <p:graphicFrame>
        <p:nvGraphicFramePr>
          <p:cNvPr id="6" name="Content Placeholder 3"/>
          <p:cNvGraphicFramePr>
            <a:graphicFrameLocks/>
          </p:cNvGraphicFramePr>
          <p:nvPr/>
        </p:nvGraphicFramePr>
        <p:xfrm>
          <a:off x="3465513" y="867672"/>
          <a:ext cx="5943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cover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4000" u="sng" dirty="0" smtClean="0">
                <a:solidFill>
                  <a:schemeClr val="tx1"/>
                </a:solidFill>
                <a:latin typeface="Lucida Console" pitchFamily="49" charset="0"/>
                <a:ea typeface="MS PGothic" pitchFamily="34" charset="-128"/>
              </a:rPr>
              <a:t/>
            </a:r>
            <a:br>
              <a:rPr lang="en-US" sz="4000" u="sng" dirty="0" smtClean="0">
                <a:solidFill>
                  <a:schemeClr val="tx1"/>
                </a:solidFill>
                <a:latin typeface="Lucida Console" pitchFamily="49" charset="0"/>
                <a:ea typeface="MS PGothic" pitchFamily="34" charset="-128"/>
              </a:rPr>
            </a:br>
            <a:r>
              <a:rPr lang="en-US" sz="4000" cap="none" dirty="0" smtClean="0">
                <a:ln>
                  <a:noFill/>
                </a:ln>
                <a:solidFill>
                  <a:schemeClr val="tx1"/>
                </a:solidFill>
                <a:latin typeface="Arial" pitchFamily="34" charset="0"/>
                <a:ea typeface="MS PGothic" pitchFamily="34" charset="-128"/>
                <a:cs typeface="Arial" pitchFamily="34" charset="0"/>
              </a:rPr>
              <a:t>Campus Ambassador</a:t>
            </a:r>
            <a:r>
              <a:rPr lang="en-US" sz="4000" b="0" u="sng" cap="none" dirty="0" smtClean="0">
                <a:ln>
                  <a:noFill/>
                </a:ln>
                <a:solidFill>
                  <a:schemeClr val="tx1"/>
                </a:solidFill>
                <a:latin typeface="Arial" pitchFamily="34" charset="0"/>
                <a:ea typeface="MS PGothic" pitchFamily="34" charset="-128"/>
                <a:cs typeface="Arial" pitchFamily="34" charset="0"/>
              </a:rPr>
              <a:t/>
            </a:r>
            <a:br>
              <a:rPr lang="en-US" sz="4000" b="0" u="sng" cap="none" dirty="0" smtClean="0">
                <a:ln>
                  <a:noFill/>
                </a:ln>
                <a:solidFill>
                  <a:schemeClr val="tx1"/>
                </a:solidFill>
                <a:latin typeface="Arial" pitchFamily="34" charset="0"/>
                <a:ea typeface="MS PGothic" pitchFamily="34" charset="-128"/>
                <a:cs typeface="Arial" pitchFamily="34" charset="0"/>
              </a:rPr>
            </a:br>
            <a:endParaRPr lang="en-US" dirty="0">
              <a:latin typeface="Arial" pitchFamily="34" charset="0"/>
              <a:cs typeface="Arial" pitchFamily="34" charset="0"/>
            </a:endParaRPr>
          </a:p>
        </p:txBody>
      </p:sp>
      <p:sp>
        <p:nvSpPr>
          <p:cNvPr id="41986" name="Rectangle 2"/>
          <p:cNvSpPr>
            <a:spLocks noChangeArrowheads="1"/>
          </p:cNvSpPr>
          <p:nvPr/>
        </p:nvSpPr>
        <p:spPr bwMode="auto">
          <a:xfrm>
            <a:off x="1" y="1130531"/>
            <a:ext cx="9143999" cy="5607253"/>
          </a:xfrm>
          <a:prstGeom prst="rect">
            <a:avLst/>
          </a:prstGeom>
          <a:solidFill>
            <a:schemeClr val="bg1"/>
          </a:solidFill>
          <a:ln w="38100">
            <a:solidFill>
              <a:srgbClr val="F2F2F2"/>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 typeface="Wingdings" pitchFamily="2" charset="2"/>
              <a:buChar char="Ø"/>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Facilitating the</a:t>
            </a:r>
            <a:r>
              <a:rPr kumimoji="0" lang="en-US" sz="2400" b="0" i="0" u="none" strike="noStrike" cap="none" normalizeH="0" dirty="0" smtClean="0">
                <a:ln>
                  <a:noFill/>
                </a:ln>
                <a:solidFill>
                  <a:schemeClr val="tx1"/>
                </a:solidFill>
                <a:effectLst/>
                <a:latin typeface="Arial" pitchFamily="34" charset="0"/>
                <a:cs typeface="Arial" pitchFamily="34" charset="0"/>
              </a:rPr>
              <a:t> voter </a:t>
            </a:r>
            <a:r>
              <a:rPr kumimoji="0" lang="en-US" sz="2400" b="0" i="0" u="none" strike="noStrike" cap="none" normalizeH="0" baseline="0" dirty="0" smtClean="0">
                <a:ln>
                  <a:noFill/>
                </a:ln>
                <a:solidFill>
                  <a:schemeClr val="tx1"/>
                </a:solidFill>
                <a:effectLst/>
                <a:latin typeface="Arial" pitchFamily="34" charset="0"/>
                <a:cs typeface="Arial" pitchFamily="34" charset="0"/>
              </a:rPr>
              <a:t>registration by providing forms and guiding how to fill forms both manually and on-line and co-</a:t>
            </a:r>
            <a:r>
              <a:rPr kumimoji="0" lang="en-US" sz="2400" b="0" i="0" u="none" strike="noStrike" cap="none" normalizeH="0" baseline="0" dirty="0" err="1" smtClean="0">
                <a:ln>
                  <a:noFill/>
                </a:ln>
                <a:solidFill>
                  <a:schemeClr val="tx1"/>
                </a:solidFill>
                <a:effectLst/>
                <a:latin typeface="Arial" pitchFamily="34" charset="0"/>
                <a:cs typeface="Arial" pitchFamily="34" charset="0"/>
              </a:rPr>
              <a:t>ordinating</a:t>
            </a:r>
            <a:r>
              <a:rPr kumimoji="0" lang="en-US" sz="2400" b="0" i="0" u="none" strike="noStrike" cap="none" normalizeH="0" baseline="0" dirty="0" smtClean="0">
                <a:ln>
                  <a:noFill/>
                </a:ln>
                <a:solidFill>
                  <a:schemeClr val="tx1"/>
                </a:solidFill>
                <a:effectLst/>
                <a:latin typeface="Arial" pitchFamily="34" charset="0"/>
                <a:cs typeface="Arial" pitchFamily="34" charset="0"/>
              </a:rPr>
              <a:t> with the election machinery for approval of new applications, correction and distribution of voter cards to the campus electorate</a:t>
            </a:r>
          </a:p>
          <a:p>
            <a:pPr marL="0" marR="0" lvl="0" indent="0" algn="l" defTabSz="914400" rtl="0" eaLnBrk="1" fontAlgn="base" latinLnBrk="0" hangingPunct="1">
              <a:lnSpc>
                <a:spcPct val="100000"/>
              </a:lnSpc>
              <a:spcBef>
                <a:spcPct val="0"/>
              </a:spcBef>
              <a:spcAft>
                <a:spcPts val="1000"/>
              </a:spcAft>
              <a:buClrTx/>
              <a:buSzTx/>
              <a:buFont typeface="Wingdings" pitchFamily="2" charset="2"/>
              <a:buChar char="Ø"/>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Organizing special drive for registration i.e. correction of errors, transposition of names, voting process and ethical voting with the help of local Election office</a:t>
            </a:r>
          </a:p>
          <a:p>
            <a:pPr marL="0" marR="0" lvl="0" indent="0" algn="l" defTabSz="914400" rtl="0" eaLnBrk="1" fontAlgn="base" latinLnBrk="0" hangingPunct="1">
              <a:lnSpc>
                <a:spcPct val="100000"/>
              </a:lnSpc>
              <a:spcBef>
                <a:spcPct val="0"/>
              </a:spcBef>
              <a:spcAft>
                <a:spcPts val="1000"/>
              </a:spcAft>
              <a:buClrTx/>
              <a:buSzTx/>
              <a:buFont typeface="Wingdings" pitchFamily="2" charset="2"/>
              <a:buChar char="Ø"/>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Creating core team of students to work as volunteers for the SVEEP activities in the campus</a:t>
            </a:r>
          </a:p>
          <a:p>
            <a:pPr marL="0" marR="0" lvl="0" indent="0" algn="l" defTabSz="914400" rtl="0" eaLnBrk="1" fontAlgn="base" latinLnBrk="0" hangingPunct="1">
              <a:lnSpc>
                <a:spcPct val="100000"/>
              </a:lnSpc>
              <a:spcBef>
                <a:spcPct val="0"/>
              </a:spcBef>
              <a:spcAft>
                <a:spcPts val="1000"/>
              </a:spcAft>
              <a:buClrTx/>
              <a:buSzTx/>
              <a:buFont typeface="Wingdings" pitchFamily="2" charset="2"/>
              <a:buChar char="Ø"/>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Organizing talk/workshops etc. for capacity building in voter education among student community</a:t>
            </a:r>
          </a:p>
          <a:p>
            <a:pPr marL="0" marR="0" lvl="0" indent="0" algn="l" defTabSz="914400" rtl="0" eaLnBrk="1" fontAlgn="base" latinLnBrk="0" hangingPunct="1">
              <a:lnSpc>
                <a:spcPct val="100000"/>
              </a:lnSpc>
              <a:spcBef>
                <a:spcPct val="0"/>
              </a:spcBef>
              <a:spcAft>
                <a:spcPts val="1000"/>
              </a:spcAft>
              <a:buClrTx/>
              <a:buSzTx/>
              <a:buFont typeface="Wingdings" pitchFamily="2" charset="2"/>
              <a:buChar char="Ø"/>
              <a:tabLst/>
            </a:pPr>
            <a:r>
              <a:rPr kumimoji="0" lang="en-US" sz="2400" b="0" i="0" u="none" strike="noStrike" cap="none" normalizeH="0" baseline="0" dirty="0" err="1" smtClean="0">
                <a:ln>
                  <a:noFill/>
                </a:ln>
                <a:solidFill>
                  <a:schemeClr val="tx1"/>
                </a:solidFill>
                <a:effectLst/>
                <a:latin typeface="Arial" pitchFamily="34" charset="0"/>
                <a:cs typeface="Arial" pitchFamily="34" charset="0"/>
              </a:rPr>
              <a:t>Organising</a:t>
            </a:r>
            <a:r>
              <a:rPr kumimoji="0" lang="en-US" sz="2400" b="0" i="0" u="none" strike="noStrike" cap="none" normalizeH="0" baseline="0" dirty="0" smtClean="0">
                <a:ln>
                  <a:noFill/>
                </a:ln>
                <a:solidFill>
                  <a:schemeClr val="tx1"/>
                </a:solidFill>
                <a:effectLst/>
                <a:latin typeface="Arial" pitchFamily="34" charset="0"/>
                <a:cs typeface="Arial" pitchFamily="34" charset="0"/>
              </a:rPr>
              <a:t> National Voters’ Day </a:t>
            </a:r>
            <a:r>
              <a:rPr kumimoji="0" lang="en-US" sz="2400" b="0" i="0" u="none" strike="noStrike" cap="none" normalizeH="0" baseline="0" dirty="0" err="1" smtClean="0">
                <a:ln>
                  <a:noFill/>
                </a:ln>
                <a:solidFill>
                  <a:schemeClr val="tx1"/>
                </a:solidFill>
                <a:effectLst/>
                <a:latin typeface="Arial" pitchFamily="34" charset="0"/>
                <a:cs typeface="Arial" pitchFamily="34" charset="0"/>
              </a:rPr>
              <a:t>programme</a:t>
            </a:r>
            <a:r>
              <a:rPr kumimoji="0" lang="en-US" sz="2400" b="0" i="0" u="none" strike="noStrike" cap="none" normalizeH="0" baseline="0" dirty="0" smtClean="0">
                <a:ln>
                  <a:noFill/>
                </a:ln>
                <a:solidFill>
                  <a:schemeClr val="tx1"/>
                </a:solidFill>
                <a:effectLst/>
                <a:latin typeface="Arial" pitchFamily="34" charset="0"/>
                <a:cs typeface="Arial" pitchFamily="34" charset="0"/>
              </a:rPr>
              <a:t> in their campus</a:t>
            </a:r>
          </a:p>
        </p:txBody>
      </p:sp>
    </p:spTree>
  </p:cSld>
  <p:clrMapOvr>
    <a:masterClrMapping/>
  </p:clrMapOvr>
  <p:transition>
    <p:cover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srcRect/>
          <a:stretch>
            <a:fillRect/>
          </a:stretch>
        </p:blipFill>
        <p:spPr bwMode="auto">
          <a:xfrm>
            <a:off x="0" y="1099654"/>
            <a:ext cx="9144000" cy="5534025"/>
          </a:xfrm>
          <a:prstGeom prst="rect">
            <a:avLst/>
          </a:prstGeom>
          <a:noFill/>
          <a:ln w="9525">
            <a:noFill/>
            <a:miter lim="800000"/>
            <a:headEnd/>
            <a:tailEnd/>
          </a:ln>
          <a:effectLst/>
        </p:spPr>
      </p:pic>
    </p:spTree>
  </p:cSld>
  <p:clrMapOvr>
    <a:masterClrMapping/>
  </p:clrMapOvr>
  <p:transition>
    <p:cover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3" name="Picture 5" descr="rangoli2"/>
          <p:cNvPicPr>
            <a:picLocks noChangeAspect="1" noChangeArrowheads="1"/>
          </p:cNvPicPr>
          <p:nvPr/>
        </p:nvPicPr>
        <p:blipFill>
          <a:blip r:embed="rId2"/>
          <a:srcRect/>
          <a:stretch>
            <a:fillRect/>
          </a:stretch>
        </p:blipFill>
        <p:spPr bwMode="auto">
          <a:xfrm>
            <a:off x="1" y="274638"/>
            <a:ext cx="8931964" cy="6391205"/>
          </a:xfrm>
          <a:prstGeom prst="rect">
            <a:avLst/>
          </a:prstGeom>
          <a:noFill/>
        </p:spPr>
      </p:pic>
    </p:spTree>
  </p:cSld>
  <p:clrMapOvr>
    <a:masterClrMapping/>
  </p:clrMapOvr>
  <p:transition>
    <p:cover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185530" y="1046922"/>
            <a:ext cx="8759687" cy="126188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t>
            </a:r>
            <a:endParaRPr kumimoji="0" lang="en-US" sz="1400" b="0" i="0" u="none" strike="noStrike" cap="none" normalizeH="0" baseline="0" dirty="0" smtClean="0">
              <a:ln>
                <a:noFill/>
              </a:ln>
              <a:solidFill>
                <a:srgbClr val="084D76"/>
              </a:solidFill>
              <a:effectLst/>
              <a:latin typeface="Roboto"/>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333333"/>
                </a:solidFill>
                <a:effectLst/>
                <a:latin typeface="Arial" pitchFamily="34" charset="0"/>
                <a:cs typeface="Arial" pitchFamily="34" charset="0"/>
              </a:rPr>
              <a:t>World’s Largest </a:t>
            </a:r>
            <a:r>
              <a:rPr kumimoji="0" lang="en-US" sz="1600" b="1" i="0" u="none" strike="noStrike" cap="none" normalizeH="0" baseline="0" dirty="0" err="1" smtClean="0">
                <a:ln>
                  <a:noFill/>
                </a:ln>
                <a:solidFill>
                  <a:srgbClr val="333333"/>
                </a:solidFill>
                <a:effectLst/>
                <a:latin typeface="Arial" pitchFamily="34" charset="0"/>
                <a:cs typeface="Arial" pitchFamily="34" charset="0"/>
              </a:rPr>
              <a:t>Rangoli</a:t>
            </a:r>
            <a:r>
              <a:rPr kumimoji="0" lang="en-US" sz="1600" b="1" i="0" u="none" strike="noStrike" cap="none" normalizeH="0" baseline="0" dirty="0" smtClean="0">
                <a:ln>
                  <a:noFill/>
                </a:ln>
                <a:solidFill>
                  <a:srgbClr val="333333"/>
                </a:solidFill>
                <a:effectLst/>
                <a:latin typeface="Arial" pitchFamily="34" charset="0"/>
                <a:cs typeface="Arial" pitchFamily="34" charset="0"/>
              </a:rPr>
              <a:t> in</a:t>
            </a:r>
            <a:r>
              <a:rPr kumimoji="0" lang="en-US" sz="1600" b="1" i="0" u="none" strike="noStrike" cap="none" normalizeH="0" dirty="0" smtClean="0">
                <a:ln>
                  <a:noFill/>
                </a:ln>
                <a:solidFill>
                  <a:srgbClr val="333333"/>
                </a:solidFill>
                <a:effectLst/>
                <a:latin typeface="Arial" pitchFamily="34" charset="0"/>
                <a:cs typeface="Arial" pitchFamily="34" charset="0"/>
              </a:rPr>
              <a:t> </a:t>
            </a:r>
            <a:r>
              <a:rPr kumimoji="0" lang="en-US" sz="1600" b="1" i="0" u="none" strike="noStrike" cap="none" normalizeH="0" baseline="0" dirty="0" smtClean="0">
                <a:ln>
                  <a:noFill/>
                </a:ln>
                <a:solidFill>
                  <a:srgbClr val="333333"/>
                </a:solidFill>
                <a:effectLst/>
                <a:latin typeface="Arial" pitchFamily="34" charset="0"/>
                <a:cs typeface="Arial" pitchFamily="34" charset="0"/>
              </a:rPr>
              <a:t>Uttar Pradesh:  Created by more than 770 students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pitchFamily="34" charset="0"/>
                <a:cs typeface="Arial" pitchFamily="34" charset="0"/>
              </a:rPr>
              <a:t>The largest </a:t>
            </a:r>
            <a:r>
              <a:rPr kumimoji="0" lang="en-US" sz="1600" b="0" i="1" u="none" strike="noStrike" cap="none" normalizeH="0" baseline="0" dirty="0" err="1" smtClean="0">
                <a:ln>
                  <a:noFill/>
                </a:ln>
                <a:solidFill>
                  <a:srgbClr val="333333"/>
                </a:solidFill>
                <a:effectLst/>
                <a:latin typeface="Arial" pitchFamily="34" charset="0"/>
                <a:cs typeface="Arial" pitchFamily="34" charset="0"/>
              </a:rPr>
              <a:t>rangoli</a:t>
            </a:r>
            <a:r>
              <a:rPr kumimoji="0" lang="en-US" sz="1600" b="0" i="1" u="none" strike="noStrike" cap="none" normalizeH="0" baseline="0" dirty="0" smtClean="0">
                <a:ln>
                  <a:noFill/>
                </a:ln>
                <a:solidFill>
                  <a:srgbClr val="333333"/>
                </a:solidFill>
                <a:effectLst/>
                <a:latin typeface="Arial" pitchFamily="34" charset="0"/>
                <a:cs typeface="Arial" pitchFamily="34" charset="0"/>
              </a:rPr>
              <a:t>,</a:t>
            </a:r>
            <a:r>
              <a:rPr kumimoji="0" lang="en-US" sz="1600" b="0" i="0" u="none" strike="noStrike" cap="none" normalizeH="0" baseline="0" dirty="0" smtClean="0">
                <a:ln>
                  <a:noFill/>
                </a:ln>
                <a:solidFill>
                  <a:srgbClr val="333333"/>
                </a:solidFill>
                <a:effectLst/>
                <a:latin typeface="Arial" pitchFamily="34" charset="0"/>
                <a:cs typeface="Arial" pitchFamily="34" charset="0"/>
              </a:rPr>
              <a:t> 190,000 </a:t>
            </a:r>
            <a:r>
              <a:rPr kumimoji="0" lang="en-US" sz="1600" b="0" i="0" u="none" strike="noStrike" cap="none" normalizeH="0" baseline="0" dirty="0" err="1" smtClean="0">
                <a:ln>
                  <a:noFill/>
                </a:ln>
                <a:solidFill>
                  <a:srgbClr val="333333"/>
                </a:solidFill>
                <a:effectLst/>
                <a:latin typeface="Arial" pitchFamily="34" charset="0"/>
                <a:cs typeface="Arial" pitchFamily="34" charset="0"/>
              </a:rPr>
              <a:t>sqft</a:t>
            </a:r>
            <a:r>
              <a:rPr kumimoji="0" lang="en-US" sz="1600" b="0" i="0" u="none" strike="noStrike" cap="none" normalizeH="0" baseline="0" dirty="0" smtClean="0">
                <a:ln>
                  <a:noFill/>
                </a:ln>
                <a:solidFill>
                  <a:srgbClr val="333333"/>
                </a:solidFill>
                <a:effectLst/>
                <a:latin typeface="Arial" pitchFamily="34" charset="0"/>
                <a:cs typeface="Arial" pitchFamily="34" charset="0"/>
              </a:rPr>
              <a:t> in area and a mammoth map of India using 240,000 candles were among the high visibility activities taken up in </a:t>
            </a:r>
            <a:r>
              <a:rPr kumimoji="0" lang="en-US" sz="1600" b="0" i="0" u="none" strike="noStrike" cap="none" normalizeH="0" baseline="0" dirty="0" err="1" smtClean="0">
                <a:ln>
                  <a:noFill/>
                </a:ln>
                <a:solidFill>
                  <a:srgbClr val="333333"/>
                </a:solidFill>
                <a:effectLst/>
                <a:latin typeface="Arial" pitchFamily="34" charset="0"/>
                <a:cs typeface="Arial" pitchFamily="34" charset="0"/>
              </a:rPr>
              <a:t>Bulandshahr</a:t>
            </a:r>
            <a:r>
              <a:rPr kumimoji="0" lang="en-US" sz="1600" b="0" i="0" u="none" strike="noStrike" cap="none" normalizeH="0" baseline="0" dirty="0" smtClean="0">
                <a:ln>
                  <a:noFill/>
                </a:ln>
                <a:solidFill>
                  <a:srgbClr val="333333"/>
                </a:solidFill>
                <a:effectLst/>
                <a:latin typeface="Arial" pitchFamily="34" charset="0"/>
                <a:cs typeface="Arial" pitchFamily="34" charset="0"/>
              </a:rPr>
              <a:t> to motivate people to vote in the elections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1988" name="Picture 4" descr="http://eci.nic.in/eci_main1/sveep/images/Largest-Rangoli.jpg"/>
          <p:cNvPicPr>
            <a:picLocks noChangeAspect="1" noChangeArrowheads="1"/>
          </p:cNvPicPr>
          <p:nvPr/>
        </p:nvPicPr>
        <p:blipFill>
          <a:blip r:embed="rId2"/>
          <a:srcRect/>
          <a:stretch>
            <a:fillRect/>
          </a:stretch>
        </p:blipFill>
        <p:spPr bwMode="auto">
          <a:xfrm>
            <a:off x="874643" y="2107097"/>
            <a:ext cx="7460974" cy="4658922"/>
          </a:xfrm>
          <a:prstGeom prst="rect">
            <a:avLst/>
          </a:prstGeom>
          <a:noFill/>
        </p:spPr>
      </p:pic>
    </p:spTree>
  </p:cSld>
  <p:clrMapOvr>
    <a:masterClrMapping/>
  </p:clrMapOvr>
  <p:transition>
    <p:cover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Edutainment for students</a:t>
            </a:r>
            <a:br>
              <a:rPr lang="en-US" dirty="0" smtClean="0"/>
            </a:br>
            <a:endParaRPr lang="en-US" dirty="0"/>
          </a:p>
        </p:txBody>
      </p:sp>
      <p:pic>
        <p:nvPicPr>
          <p:cNvPr id="3" name="Picture 2" descr="C:\Users\ec i\Google Drive\VE Material\Approved Cartoon Strips\English GROUP - A\Topic 2 -  Eligible to vote\Topic 2 -  Eligible to vote .jpg"/>
          <p:cNvPicPr/>
          <p:nvPr/>
        </p:nvPicPr>
        <p:blipFill>
          <a:blip r:embed="rId2" cstate="print"/>
          <a:srcRect/>
          <a:stretch>
            <a:fillRect/>
          </a:stretch>
        </p:blipFill>
        <p:spPr bwMode="auto">
          <a:xfrm>
            <a:off x="249382" y="1911927"/>
            <a:ext cx="7680960" cy="327521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457200" y="320040"/>
          <a:ext cx="7239000" cy="6136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over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2" name="Text Placeholder 1"/>
          <p:cNvSpPr>
            <a:spLocks noGrp="1"/>
          </p:cNvSpPr>
          <p:nvPr>
            <p:ph type="body" idx="1"/>
          </p:nvPr>
        </p:nvSpPr>
        <p:spPr/>
        <p:txBody>
          <a:bodyPr>
            <a:normAutofit/>
          </a:bodyPr>
          <a:lstStyle/>
          <a:p>
            <a:pPr algn="ctr"/>
            <a:r>
              <a:rPr lang="en-US" sz="6000" b="1" dirty="0" smtClean="0">
                <a:latin typeface="Arial" pitchFamily="34" charset="0"/>
                <a:cs typeface="Arial" pitchFamily="34" charset="0"/>
              </a:rPr>
              <a:t>Thanks a lot</a:t>
            </a:r>
            <a:endParaRPr lang="en-US" sz="6000" b="1" dirty="0">
              <a:latin typeface="Arial" pitchFamily="34" charset="0"/>
              <a:cs typeface="Arial" pitchFamily="34" charset="0"/>
            </a:endParaRPr>
          </a:p>
        </p:txBody>
      </p:sp>
    </p:spTree>
  </p:cSld>
  <p:clrMapOvr>
    <a:masterClrMapping/>
  </p:clrMapOvr>
  <p:transition>
    <p:cover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Console" pitchFamily="49" charset="0"/>
              </a:rPr>
              <a:t>content</a:t>
            </a:r>
            <a:endParaRPr lang="en-US" dirty="0">
              <a:latin typeface="Lucida Console" pitchFamily="49" charset="0"/>
            </a:endParaRP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over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Electoral Literacy in Schools: Multiple forms</a:t>
            </a:r>
            <a:endParaRPr lang="en-US" dirty="0">
              <a:latin typeface="Arial" pitchFamily="34" charset="0"/>
              <a:cs typeface="Arial" pitchFamily="34" charset="0"/>
            </a:endParaRP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over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20040"/>
            <a:ext cx="7560365" cy="1143000"/>
          </a:xfrm>
        </p:spPr>
        <p:txBody>
          <a:bodyPr>
            <a:normAutofit/>
          </a:bodyPr>
          <a:lstStyle/>
          <a:p>
            <a:r>
              <a:rPr lang="en-US" sz="3200" dirty="0" smtClean="0">
                <a:solidFill>
                  <a:srgbClr val="7030A0"/>
                </a:solidFill>
                <a:latin typeface="Arial" pitchFamily="34" charset="0"/>
                <a:cs typeface="Arial" pitchFamily="34" charset="0"/>
              </a:rPr>
              <a:t>Three dimensions of electoral literacy</a:t>
            </a:r>
            <a:endParaRPr lang="en-US" sz="3200" dirty="0">
              <a:solidFill>
                <a:srgbClr val="7030A0"/>
              </a:solidFill>
              <a:latin typeface="Arial" pitchFamily="34" charset="0"/>
              <a:cs typeface="Arial" pitchFamily="34" charset="0"/>
            </a:endParaRP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cover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education in </a:t>
            </a:r>
            <a:r>
              <a:rPr lang="en-US" dirty="0" err="1" smtClean="0"/>
              <a:t>india</a:t>
            </a:r>
            <a:endParaRPr lang="en-US" dirty="0"/>
          </a:p>
        </p:txBody>
      </p:sp>
      <p:sp>
        <p:nvSpPr>
          <p:cNvPr id="3" name="Content Placeholder 2"/>
          <p:cNvSpPr>
            <a:spLocks noGrp="1"/>
          </p:cNvSpPr>
          <p:nvPr>
            <p:ph idx="1"/>
          </p:nvPr>
        </p:nvSpPr>
        <p:spPr/>
        <p:txBody>
          <a:bodyPr>
            <a:normAutofit fontScale="77500" lnSpcReduction="20000"/>
          </a:bodyPr>
          <a:lstStyle/>
          <a:p>
            <a:pPr algn="just"/>
            <a:r>
              <a:rPr lang="en-US" dirty="0" smtClean="0"/>
              <a:t>Education in Concurrent List: Federal (Union) as well as Provinces (States) have the freedom to design the curricula.</a:t>
            </a:r>
          </a:p>
          <a:p>
            <a:pPr algn="just"/>
            <a:r>
              <a:rPr lang="en-US" dirty="0" smtClean="0"/>
              <a:t>Federal level, </a:t>
            </a:r>
            <a:r>
              <a:rPr lang="en-US" i="1" dirty="0" smtClean="0"/>
              <a:t>National Council of Educational Research and Training </a:t>
            </a:r>
            <a:r>
              <a:rPr lang="en-US" dirty="0" smtClean="0"/>
              <a:t>(NCERT) </a:t>
            </a:r>
            <a:r>
              <a:rPr lang="en-US" dirty="0" err="1" smtClean="0"/>
              <a:t>developes</a:t>
            </a:r>
            <a:r>
              <a:rPr lang="en-US" dirty="0" smtClean="0"/>
              <a:t> curricula of school education in consonance with the principles of National Curriculum Framework, 2005.</a:t>
            </a:r>
          </a:p>
          <a:p>
            <a:pPr algn="just"/>
            <a:r>
              <a:rPr lang="en-US" dirty="0" smtClean="0"/>
              <a:t> State Council of Educational Research and Training (SCERTs) and State Education Boards either adopt or adapt NCERT’s model syllabi and textbooks or develop their own syllabi and textbooks based on NCF. </a:t>
            </a:r>
          </a:p>
          <a:p>
            <a:pPr algn="just"/>
            <a:r>
              <a:rPr lang="en-US" dirty="0" smtClean="0"/>
              <a:t>18 Provinces use NCERT textbooks; Rest 18 have adapted to it.</a:t>
            </a:r>
            <a:endParaRPr lang="en-US" dirty="0"/>
          </a:p>
        </p:txBody>
      </p:sp>
    </p:spTree>
  </p:cSld>
  <p:clrMapOvr>
    <a:masterClrMapping/>
  </p:clrMapOvr>
  <p:transition>
    <p:cover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Electoral Literacy targeted for   School students (in ‘000)</a:t>
            </a:r>
            <a:endParaRPr lang="en-US" dirty="0"/>
          </a:p>
        </p:txBody>
      </p:sp>
      <p:graphicFrame>
        <p:nvGraphicFramePr>
          <p:cNvPr id="4" name="Content Placeholder 3"/>
          <p:cNvGraphicFramePr>
            <a:graphicFrameLocks noGrp="1"/>
          </p:cNvGraphicFramePr>
          <p:nvPr>
            <p:ph idx="1"/>
          </p:nvPr>
        </p:nvGraphicFramePr>
        <p:xfrm>
          <a:off x="457200" y="1609725"/>
          <a:ext cx="6625244" cy="2392680"/>
        </p:xfrm>
        <a:graphic>
          <a:graphicData uri="http://schemas.openxmlformats.org/drawingml/2006/table">
            <a:tbl>
              <a:tblPr firstRow="1" bandRow="1">
                <a:tableStyleId>{5C22544A-7EE6-4342-B048-85BDC9FD1C3A}</a:tableStyleId>
              </a:tblPr>
              <a:tblGrid>
                <a:gridCol w="1970116"/>
                <a:gridCol w="1529542"/>
                <a:gridCol w="1469275"/>
                <a:gridCol w="1656311"/>
              </a:tblGrid>
              <a:tr h="370840">
                <a:tc>
                  <a:txBody>
                    <a:bodyPr/>
                    <a:lstStyle/>
                    <a:p>
                      <a:r>
                        <a:rPr lang="en-US" dirty="0" smtClean="0"/>
                        <a:t>Level</a:t>
                      </a:r>
                      <a:endParaRPr lang="en-US" dirty="0"/>
                    </a:p>
                  </a:txBody>
                  <a:tcPr/>
                </a:tc>
                <a:tc>
                  <a:txBody>
                    <a:bodyPr/>
                    <a:lstStyle/>
                    <a:p>
                      <a:r>
                        <a:rPr lang="en-US" dirty="0" smtClean="0"/>
                        <a:t>Girls</a:t>
                      </a:r>
                      <a:endParaRPr lang="en-US" dirty="0"/>
                    </a:p>
                  </a:txBody>
                  <a:tcPr/>
                </a:tc>
                <a:tc>
                  <a:txBody>
                    <a:bodyPr/>
                    <a:lstStyle/>
                    <a:p>
                      <a:r>
                        <a:rPr lang="en-US" dirty="0" smtClean="0"/>
                        <a:t>Boys</a:t>
                      </a:r>
                      <a:endParaRPr lang="en-US" dirty="0"/>
                    </a:p>
                  </a:txBody>
                  <a:tcPr/>
                </a:tc>
                <a:tc>
                  <a:txBody>
                    <a:bodyPr/>
                    <a:lstStyle/>
                    <a:p>
                      <a:r>
                        <a:rPr lang="en-US" dirty="0" smtClean="0"/>
                        <a:t>Total</a:t>
                      </a:r>
                      <a:endParaRPr lang="en-US" dirty="0"/>
                    </a:p>
                  </a:txBody>
                  <a:tcPr/>
                </a:tc>
              </a:tr>
              <a:tr h="370840">
                <a:tc>
                  <a:txBody>
                    <a:bodyPr/>
                    <a:lstStyle/>
                    <a:p>
                      <a:r>
                        <a:rPr lang="en-US" dirty="0" smtClean="0"/>
                        <a:t>Upper</a:t>
                      </a:r>
                      <a:r>
                        <a:rPr lang="en-US" baseline="0" dirty="0" smtClean="0"/>
                        <a:t> Primary (VI-VIII)</a:t>
                      </a:r>
                      <a:endParaRPr lang="en-US" dirty="0"/>
                    </a:p>
                  </a:txBody>
                  <a:tcPr/>
                </a:tc>
                <a:tc>
                  <a:txBody>
                    <a:bodyPr/>
                    <a:lstStyle/>
                    <a:p>
                      <a:r>
                        <a:rPr lang="en-US" dirty="0" smtClean="0"/>
                        <a:t>32035</a:t>
                      </a:r>
                      <a:endParaRPr lang="en-US" dirty="0"/>
                    </a:p>
                  </a:txBody>
                  <a:tcPr/>
                </a:tc>
                <a:tc>
                  <a:txBody>
                    <a:bodyPr/>
                    <a:lstStyle/>
                    <a:p>
                      <a:r>
                        <a:rPr lang="en-US" dirty="0" smtClean="0"/>
                        <a:t>33746</a:t>
                      </a:r>
                      <a:endParaRPr lang="en-US" dirty="0"/>
                    </a:p>
                  </a:txBody>
                  <a:tcPr/>
                </a:tc>
                <a:tc>
                  <a:txBody>
                    <a:bodyPr/>
                    <a:lstStyle/>
                    <a:p>
                      <a:r>
                        <a:rPr lang="en-US" dirty="0" smtClean="0"/>
                        <a:t>65781</a:t>
                      </a:r>
                      <a:endParaRPr lang="en-US" dirty="0"/>
                    </a:p>
                  </a:txBody>
                  <a:tcPr/>
                </a:tc>
              </a:tr>
              <a:tr h="370840">
                <a:tc>
                  <a:txBody>
                    <a:bodyPr/>
                    <a:lstStyle/>
                    <a:p>
                      <a:r>
                        <a:rPr lang="en-US" dirty="0" smtClean="0"/>
                        <a:t>Secondary (IX-X)</a:t>
                      </a:r>
                      <a:endParaRPr lang="en-US" dirty="0"/>
                    </a:p>
                  </a:txBody>
                  <a:tcPr/>
                </a:tc>
                <a:tc>
                  <a:txBody>
                    <a:bodyPr/>
                    <a:lstStyle/>
                    <a:p>
                      <a:r>
                        <a:rPr lang="en-US" dirty="0" smtClean="0"/>
                        <a:t>17477</a:t>
                      </a:r>
                      <a:endParaRPr lang="en-US" dirty="0"/>
                    </a:p>
                  </a:txBody>
                  <a:tcPr/>
                </a:tc>
                <a:tc>
                  <a:txBody>
                    <a:bodyPr/>
                    <a:lstStyle/>
                    <a:p>
                      <a:r>
                        <a:rPr lang="en-US" dirty="0" smtClean="0"/>
                        <a:t>19484</a:t>
                      </a:r>
                      <a:endParaRPr lang="en-US" dirty="0"/>
                    </a:p>
                  </a:txBody>
                  <a:tcPr/>
                </a:tc>
                <a:tc>
                  <a:txBody>
                    <a:bodyPr/>
                    <a:lstStyle/>
                    <a:p>
                      <a:r>
                        <a:rPr lang="en-US" dirty="0" smtClean="0"/>
                        <a:t>36961</a:t>
                      </a:r>
                      <a:endParaRPr lang="en-US" dirty="0"/>
                    </a:p>
                  </a:txBody>
                  <a:tcPr/>
                </a:tc>
              </a:tr>
              <a:tr h="370840">
                <a:tc>
                  <a:txBody>
                    <a:bodyPr/>
                    <a:lstStyle/>
                    <a:p>
                      <a:r>
                        <a:rPr lang="en-US" dirty="0" smtClean="0"/>
                        <a:t>Senior Secondary (XI-XII)</a:t>
                      </a:r>
                      <a:endParaRPr lang="en-US" dirty="0"/>
                    </a:p>
                  </a:txBody>
                  <a:tcPr/>
                </a:tc>
                <a:tc>
                  <a:txBody>
                    <a:bodyPr/>
                    <a:lstStyle/>
                    <a:p>
                      <a:r>
                        <a:rPr lang="en-US" dirty="0" smtClean="0"/>
                        <a:t>10406</a:t>
                      </a:r>
                      <a:endParaRPr lang="en-US" dirty="0"/>
                    </a:p>
                  </a:txBody>
                  <a:tcPr/>
                </a:tc>
                <a:tc>
                  <a:txBody>
                    <a:bodyPr/>
                    <a:lstStyle/>
                    <a:p>
                      <a:r>
                        <a:rPr lang="en-US" dirty="0" smtClean="0"/>
                        <a:t>11747</a:t>
                      </a:r>
                      <a:endParaRPr lang="en-US" dirty="0"/>
                    </a:p>
                  </a:txBody>
                  <a:tcPr/>
                </a:tc>
                <a:tc>
                  <a:txBody>
                    <a:bodyPr/>
                    <a:lstStyle/>
                    <a:p>
                      <a:r>
                        <a:rPr lang="en-US" dirty="0" smtClean="0"/>
                        <a:t>22153</a:t>
                      </a:r>
                      <a:endParaRPr lang="en-US" dirty="0"/>
                    </a:p>
                  </a:txBody>
                  <a:tcPr/>
                </a:tc>
              </a:tr>
              <a:tr h="370840">
                <a:tc>
                  <a:txBody>
                    <a:bodyPr/>
                    <a:lstStyle/>
                    <a:p>
                      <a:r>
                        <a:rPr lang="en-US" dirty="0" smtClean="0"/>
                        <a:t>Total </a:t>
                      </a:r>
                      <a:endParaRPr lang="en-US" dirty="0"/>
                    </a:p>
                  </a:txBody>
                  <a:tcPr/>
                </a:tc>
                <a:tc>
                  <a:txBody>
                    <a:bodyPr/>
                    <a:lstStyle/>
                    <a:p>
                      <a:endParaRPr lang="en-US"/>
                    </a:p>
                  </a:txBody>
                  <a:tcPr/>
                </a:tc>
                <a:tc>
                  <a:txBody>
                    <a:bodyPr/>
                    <a:lstStyle/>
                    <a:p>
                      <a:endParaRPr lang="en-US"/>
                    </a:p>
                  </a:txBody>
                  <a:tcPr/>
                </a:tc>
                <a:tc>
                  <a:txBody>
                    <a:bodyPr/>
                    <a:lstStyle/>
                    <a:p>
                      <a:r>
                        <a:rPr lang="en-US" b="1" dirty="0" smtClean="0"/>
                        <a:t>124895</a:t>
                      </a:r>
                      <a:endParaRPr lang="en-US" b="1" dirty="0"/>
                    </a:p>
                  </a:txBody>
                  <a:tcPr/>
                </a:tc>
              </a:tr>
            </a:tbl>
          </a:graphicData>
        </a:graphic>
      </p:graphicFrame>
    </p:spTree>
  </p:cSld>
  <p:clrMapOvr>
    <a:masterClrMapping/>
  </p:clrMapOvr>
  <p:transition>
    <p:cover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5"/>
          <p:cNvSpPr>
            <a:spLocks noGrp="1" noChangeArrowheads="1"/>
          </p:cNvSpPr>
          <p:nvPr>
            <p:ph type="title"/>
          </p:nvPr>
        </p:nvSpPr>
        <p:spPr/>
        <p:txBody>
          <a:bodyPr>
            <a:normAutofit fontScale="90000"/>
          </a:bodyPr>
          <a:lstStyle/>
          <a:p>
            <a:r>
              <a:rPr lang="en-US" b="1" i="1" smtClean="0">
                <a:latin typeface="Palatino Linotype" pitchFamily="18" charset="0"/>
              </a:rPr>
              <a:t>Social and Political Life – I, II, III</a:t>
            </a:r>
          </a:p>
        </p:txBody>
      </p:sp>
      <p:pic>
        <p:nvPicPr>
          <p:cNvPr id="3074" name="Picture 4"/>
          <p:cNvPicPr>
            <a:picLocks noGrp="1" noChangeAspect="1" noChangeArrowheads="1"/>
          </p:cNvPicPr>
          <p:nvPr>
            <p:ph idx="1"/>
          </p:nvPr>
        </p:nvPicPr>
        <p:blipFill>
          <a:blip r:embed="rId2"/>
          <a:stretch>
            <a:fillRect/>
          </a:stretch>
        </p:blipFill>
        <p:spPr>
          <a:xfrm>
            <a:off x="694266" y="2135981"/>
            <a:ext cx="7755467" cy="3454400"/>
          </a:xfrm>
          <a:noFill/>
        </p:spPr>
      </p:pic>
    </p:spTree>
  </p:cSld>
  <p:clrMapOvr>
    <a:masterClrMapping/>
  </p:clrMapOvr>
  <p:transition>
    <p:cover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lstStyle/>
          <a:p>
            <a:r>
              <a:rPr lang="en-GB" b="1" smtClean="0">
                <a:latin typeface="Palatino Linotype" pitchFamily="18" charset="0"/>
              </a:rPr>
              <a:t>Upper Primary Stage</a:t>
            </a:r>
            <a:endParaRPr lang="en-US" smtClean="0">
              <a:latin typeface="Palatino Linotype" pitchFamily="18" charset="0"/>
            </a:endParaRPr>
          </a:p>
        </p:txBody>
      </p:sp>
      <p:sp>
        <p:nvSpPr>
          <p:cNvPr id="7171" name="Content Placeholder 2"/>
          <p:cNvSpPr>
            <a:spLocks noGrp="1"/>
          </p:cNvSpPr>
          <p:nvPr>
            <p:ph idx="1"/>
          </p:nvPr>
        </p:nvSpPr>
        <p:spPr>
          <a:xfrm>
            <a:off x="179388" y="1600200"/>
            <a:ext cx="8785225" cy="4525963"/>
          </a:xfrm>
        </p:spPr>
        <p:txBody>
          <a:bodyPr>
            <a:normAutofit/>
          </a:bodyPr>
          <a:lstStyle/>
          <a:p>
            <a:pPr>
              <a:lnSpc>
                <a:spcPct val="80000"/>
              </a:lnSpc>
              <a:buFont typeface="Arial" pitchFamily="34" charset="0"/>
              <a:buNone/>
            </a:pPr>
            <a:r>
              <a:rPr lang="en-GB" sz="2400" b="1" dirty="0" smtClean="0">
                <a:latin typeface="Palatino Linotype" pitchFamily="18" charset="0"/>
              </a:rPr>
              <a:t>Class VI </a:t>
            </a:r>
            <a:r>
              <a:rPr lang="en-GB" sz="2400" b="1" i="1" dirty="0" smtClean="0">
                <a:latin typeface="Palatino Linotype" pitchFamily="18" charset="0"/>
              </a:rPr>
              <a:t>Social and Political Life-I</a:t>
            </a:r>
            <a:r>
              <a:rPr lang="en-GB" sz="2400" b="1" dirty="0" smtClean="0">
                <a:latin typeface="Palatino Linotype" pitchFamily="18" charset="0"/>
              </a:rPr>
              <a:t> (2006)</a:t>
            </a:r>
            <a:endParaRPr lang="en-US" sz="2400" dirty="0" smtClean="0">
              <a:latin typeface="Palatino Linotype" pitchFamily="18" charset="0"/>
            </a:endParaRPr>
          </a:p>
          <a:p>
            <a:pPr>
              <a:lnSpc>
                <a:spcPct val="80000"/>
              </a:lnSpc>
              <a:buFont typeface="Arial" pitchFamily="34" charset="0"/>
              <a:buNone/>
            </a:pPr>
            <a:r>
              <a:rPr lang="en-GB" sz="2400" dirty="0" smtClean="0">
                <a:latin typeface="Palatino Linotype" pitchFamily="18" charset="0"/>
              </a:rPr>
              <a:t>	Chapter 3 What is Government? (pp. 32-34)</a:t>
            </a:r>
            <a:endParaRPr lang="en-US" sz="2400" dirty="0" smtClean="0">
              <a:latin typeface="Palatino Linotype" pitchFamily="18" charset="0"/>
            </a:endParaRPr>
          </a:p>
          <a:p>
            <a:pPr>
              <a:lnSpc>
                <a:spcPct val="80000"/>
              </a:lnSpc>
              <a:buFont typeface="Arial" pitchFamily="34" charset="0"/>
              <a:buNone/>
            </a:pPr>
            <a:r>
              <a:rPr lang="en-GB" sz="2400" dirty="0" smtClean="0">
                <a:latin typeface="Palatino Linotype" pitchFamily="18" charset="0"/>
              </a:rPr>
              <a:t>	Chapter 4 Key Elements of a Democratic Government (pp. 36-37)</a:t>
            </a:r>
            <a:endParaRPr lang="en-US" sz="2400" dirty="0" smtClean="0">
              <a:latin typeface="Palatino Linotype" pitchFamily="18" charset="0"/>
            </a:endParaRPr>
          </a:p>
          <a:p>
            <a:pPr>
              <a:lnSpc>
                <a:spcPct val="80000"/>
              </a:lnSpc>
              <a:buFont typeface="Arial" pitchFamily="34" charset="0"/>
              <a:buNone/>
            </a:pPr>
            <a:endParaRPr lang="en-US" sz="2400" dirty="0" smtClean="0">
              <a:latin typeface="Palatino Linotype" pitchFamily="18" charset="0"/>
            </a:endParaRPr>
          </a:p>
          <a:p>
            <a:pPr>
              <a:lnSpc>
                <a:spcPct val="80000"/>
              </a:lnSpc>
              <a:buFont typeface="Arial" pitchFamily="34" charset="0"/>
              <a:buNone/>
            </a:pPr>
            <a:r>
              <a:rPr lang="en-GB" sz="2400" b="1" dirty="0" smtClean="0">
                <a:latin typeface="Palatino Linotype" pitchFamily="18" charset="0"/>
              </a:rPr>
              <a:t> Class VII </a:t>
            </a:r>
            <a:r>
              <a:rPr lang="en-GB" sz="2400" b="1" i="1" dirty="0" smtClean="0">
                <a:latin typeface="Palatino Linotype" pitchFamily="18" charset="0"/>
              </a:rPr>
              <a:t>Social and Political Life-II</a:t>
            </a:r>
            <a:r>
              <a:rPr lang="en-GB" sz="2400" b="1" dirty="0" smtClean="0">
                <a:latin typeface="Palatino Linotype" pitchFamily="18" charset="0"/>
              </a:rPr>
              <a:t> (2007)</a:t>
            </a:r>
            <a:endParaRPr lang="en-US" sz="2400" dirty="0" smtClean="0">
              <a:latin typeface="Palatino Linotype" pitchFamily="18" charset="0"/>
            </a:endParaRPr>
          </a:p>
          <a:p>
            <a:pPr>
              <a:lnSpc>
                <a:spcPct val="80000"/>
              </a:lnSpc>
              <a:buFont typeface="Arial" pitchFamily="34" charset="0"/>
              <a:buNone/>
            </a:pPr>
            <a:r>
              <a:rPr lang="en-GB" sz="2400" dirty="0" smtClean="0">
                <a:latin typeface="Palatino Linotype" pitchFamily="18" charset="0"/>
              </a:rPr>
              <a:t>	Chapter 1 On Equality (pp. 4-6)</a:t>
            </a:r>
            <a:endParaRPr lang="en-US" sz="2400" dirty="0" smtClean="0">
              <a:latin typeface="Palatino Linotype" pitchFamily="18" charset="0"/>
            </a:endParaRPr>
          </a:p>
          <a:p>
            <a:pPr>
              <a:lnSpc>
                <a:spcPct val="80000"/>
              </a:lnSpc>
              <a:buFont typeface="Arial" pitchFamily="34" charset="0"/>
              <a:buNone/>
            </a:pPr>
            <a:r>
              <a:rPr lang="en-GB" sz="2400" dirty="0" smtClean="0">
                <a:latin typeface="Palatino Linotype" pitchFamily="18" charset="0"/>
              </a:rPr>
              <a:t>	Chapter 3 How the State Government Works (pp. 30-41)</a:t>
            </a:r>
            <a:endParaRPr lang="en-US" sz="2400" dirty="0" smtClean="0">
              <a:latin typeface="Palatino Linotype" pitchFamily="18" charset="0"/>
            </a:endParaRPr>
          </a:p>
          <a:p>
            <a:pPr>
              <a:lnSpc>
                <a:spcPct val="80000"/>
              </a:lnSpc>
              <a:buFont typeface="Arial" pitchFamily="34" charset="0"/>
              <a:buNone/>
            </a:pPr>
            <a:r>
              <a:rPr lang="en-GB" sz="2400" dirty="0" smtClean="0">
                <a:latin typeface="Palatino Linotype" pitchFamily="18" charset="0"/>
              </a:rPr>
              <a:t> </a:t>
            </a:r>
            <a:endParaRPr lang="en-US" sz="2400" dirty="0" smtClean="0">
              <a:latin typeface="Palatino Linotype" pitchFamily="18" charset="0"/>
            </a:endParaRPr>
          </a:p>
          <a:p>
            <a:pPr>
              <a:lnSpc>
                <a:spcPct val="80000"/>
              </a:lnSpc>
              <a:buFont typeface="Arial" pitchFamily="34" charset="0"/>
              <a:buNone/>
            </a:pPr>
            <a:r>
              <a:rPr lang="en-GB" sz="2400" b="1" dirty="0" smtClean="0">
                <a:latin typeface="Palatino Linotype" pitchFamily="18" charset="0"/>
              </a:rPr>
              <a:t>Class VIII </a:t>
            </a:r>
            <a:r>
              <a:rPr lang="en-GB" sz="2400" b="1" i="1" dirty="0" smtClean="0">
                <a:latin typeface="Palatino Linotype" pitchFamily="18" charset="0"/>
              </a:rPr>
              <a:t>Social and Political Life-III</a:t>
            </a:r>
            <a:r>
              <a:rPr lang="en-GB" sz="2400" b="1" dirty="0" smtClean="0">
                <a:latin typeface="Palatino Linotype" pitchFamily="18" charset="0"/>
              </a:rPr>
              <a:t> (2008)</a:t>
            </a:r>
            <a:endParaRPr lang="en-US" sz="2400" dirty="0" smtClean="0">
              <a:latin typeface="Palatino Linotype" pitchFamily="18" charset="0"/>
            </a:endParaRPr>
          </a:p>
          <a:p>
            <a:pPr>
              <a:lnSpc>
                <a:spcPct val="80000"/>
              </a:lnSpc>
              <a:buFont typeface="Arial" pitchFamily="34" charset="0"/>
              <a:buNone/>
            </a:pPr>
            <a:r>
              <a:rPr lang="en-GB" sz="2400" dirty="0" smtClean="0">
                <a:latin typeface="Palatino Linotype" pitchFamily="18" charset="0"/>
              </a:rPr>
              <a:t>	Chapter 1 The Indian Constitution (pp. 12-13)</a:t>
            </a:r>
            <a:endParaRPr lang="en-US" sz="2400" dirty="0" smtClean="0">
              <a:latin typeface="Palatino Linotype" pitchFamily="18" charset="0"/>
            </a:endParaRPr>
          </a:p>
          <a:p>
            <a:pPr>
              <a:lnSpc>
                <a:spcPct val="80000"/>
              </a:lnSpc>
              <a:buFont typeface="Arial" pitchFamily="34" charset="0"/>
              <a:buNone/>
            </a:pPr>
            <a:r>
              <a:rPr lang="en-GB" sz="2400" dirty="0" smtClean="0">
                <a:latin typeface="Palatino Linotype" pitchFamily="18" charset="0"/>
              </a:rPr>
              <a:t>	Chapter 3 Why Do We Need a Parliament? (pp. 30-41)</a:t>
            </a:r>
            <a:endParaRPr lang="en-US" sz="2400" dirty="0" smtClean="0">
              <a:latin typeface="Palatino Linotype" pitchFamily="18" charset="0"/>
            </a:endParaRPr>
          </a:p>
        </p:txBody>
      </p:sp>
    </p:spTree>
  </p:cSld>
  <p:clrMapOvr>
    <a:masterClrMapping/>
  </p:clrMapOvr>
  <p:transition>
    <p:cover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3701</TotalTime>
  <Words>882</Words>
  <Application>Microsoft Office PowerPoint</Application>
  <PresentationFormat>On-screen Show (4:3)</PresentationFormat>
  <Paragraphs>115</Paragraphs>
  <Slides>26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MS PGothic</vt:lpstr>
      <vt:lpstr>Arial</vt:lpstr>
      <vt:lpstr>Calibri</vt:lpstr>
      <vt:lpstr>Lucida Console</vt:lpstr>
      <vt:lpstr>Palatino Linotype</vt:lpstr>
      <vt:lpstr>Roboto</vt:lpstr>
      <vt:lpstr>Rockwell</vt:lpstr>
      <vt:lpstr>Wingdings</vt:lpstr>
      <vt:lpstr>Office Theme</vt:lpstr>
      <vt:lpstr>ELECTORAL LITERACY IN FORMAL EDUCATION:  EDUCATION CURRICULA &amp; EXTRA CURRICULA </vt:lpstr>
      <vt:lpstr>PowerPoint Presentation</vt:lpstr>
      <vt:lpstr>content</vt:lpstr>
      <vt:lpstr>Electoral Literacy in Schools: Multiple forms</vt:lpstr>
      <vt:lpstr>Three dimensions of electoral literacy</vt:lpstr>
      <vt:lpstr>School education in india</vt:lpstr>
      <vt:lpstr>Electoral Literacy targeted for   School students (in ‘000)</vt:lpstr>
      <vt:lpstr>Social and Political Life – I, II, III</vt:lpstr>
      <vt:lpstr>Upper Primary Stage</vt:lpstr>
      <vt:lpstr>Democratic Politics–I and II</vt:lpstr>
      <vt:lpstr>Secondary Stage</vt:lpstr>
      <vt:lpstr>Senior Secondary Stage</vt:lpstr>
      <vt:lpstr>PowerPoint Presentation</vt:lpstr>
      <vt:lpstr>PowerPoint Presentation</vt:lpstr>
      <vt:lpstr>PowerPoint Presentation</vt:lpstr>
      <vt:lpstr>PowerPoint Presentation</vt:lpstr>
      <vt:lpstr>Textbooks for electoral literacy</vt:lpstr>
      <vt:lpstr>ECI with Schools:  SVEEP                                </vt:lpstr>
      <vt:lpstr>VOTER’s PLEDGE IN SCHOOLS</vt:lpstr>
      <vt:lpstr> Campus Ambassador </vt:lpstr>
      <vt:lpstr>PowerPoint Presentation</vt:lpstr>
      <vt:lpstr>PowerPoint Presentation</vt:lpstr>
      <vt:lpstr>PowerPoint Presentation</vt:lpstr>
      <vt:lpstr>Edutainment for students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ELECTORAL LITERACY:  EDUCATION CURRICULA &amp; EXTRA CURRICULA</dc:title>
  <dc:creator>CEO Delhi</dc:creator>
  <cp:lastModifiedBy>gavs1</cp:lastModifiedBy>
  <cp:revision>19</cp:revision>
  <dcterms:created xsi:type="dcterms:W3CDTF">2016-10-10T06:01:10Z</dcterms:created>
  <dcterms:modified xsi:type="dcterms:W3CDTF">2016-10-19T04:11:49Z</dcterms:modified>
</cp:coreProperties>
</file>