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58" r:id="rId1"/>
  </p:sldMasterIdLst>
  <p:notesMasterIdLst>
    <p:notesMasterId r:id="rId11"/>
  </p:notesMasterIdLst>
  <p:handoutMasterIdLst>
    <p:handoutMasterId r:id="rId12"/>
  </p:handoutMasterIdLst>
  <p:sldIdLst>
    <p:sldId id="277" r:id="rId2"/>
    <p:sldId id="278" r:id="rId3"/>
    <p:sldId id="268" r:id="rId4"/>
    <p:sldId id="272" r:id="rId5"/>
    <p:sldId id="273" r:id="rId6"/>
    <p:sldId id="274" r:id="rId7"/>
    <p:sldId id="279" r:id="rId8"/>
    <p:sldId id="280" r:id="rId9"/>
    <p:sldId id="269" r:id="rId10"/>
  </p:sldIdLst>
  <p:sldSz cx="10160000" cy="7620000"/>
  <p:notesSz cx="7010400" cy="9296400"/>
  <p:defaultTextStyle>
    <a:defPPr>
      <a:defRPr lang="en-US"/>
    </a:defPPr>
    <a:lvl1pPr algn="l" rtl="0" fontAlgn="base">
      <a:spcBef>
        <a:spcPct val="0"/>
      </a:spcBef>
      <a:spcAft>
        <a:spcPct val="0"/>
      </a:spcAft>
      <a:defRPr sz="3200" kern="1200">
        <a:solidFill>
          <a:srgbClr val="000000"/>
        </a:solidFill>
        <a:latin typeface="FranklinGothic"/>
        <a:ea typeface="GillSans"/>
        <a:cs typeface="GillSans"/>
        <a:sym typeface="GillSans"/>
      </a:defRPr>
    </a:lvl1pPr>
    <a:lvl2pPr marL="457200" algn="l" rtl="0" fontAlgn="base">
      <a:spcBef>
        <a:spcPct val="0"/>
      </a:spcBef>
      <a:spcAft>
        <a:spcPct val="0"/>
      </a:spcAft>
      <a:defRPr sz="3200" kern="1200">
        <a:solidFill>
          <a:srgbClr val="000000"/>
        </a:solidFill>
        <a:latin typeface="FranklinGothic"/>
        <a:ea typeface="GillSans"/>
        <a:cs typeface="GillSans"/>
        <a:sym typeface="GillSans"/>
      </a:defRPr>
    </a:lvl2pPr>
    <a:lvl3pPr marL="914400" algn="l" rtl="0" fontAlgn="base">
      <a:spcBef>
        <a:spcPct val="0"/>
      </a:spcBef>
      <a:spcAft>
        <a:spcPct val="0"/>
      </a:spcAft>
      <a:defRPr sz="3200" kern="1200">
        <a:solidFill>
          <a:srgbClr val="000000"/>
        </a:solidFill>
        <a:latin typeface="FranklinGothic"/>
        <a:ea typeface="GillSans"/>
        <a:cs typeface="GillSans"/>
        <a:sym typeface="GillSans"/>
      </a:defRPr>
    </a:lvl3pPr>
    <a:lvl4pPr marL="1371600" algn="l" rtl="0" fontAlgn="base">
      <a:spcBef>
        <a:spcPct val="0"/>
      </a:spcBef>
      <a:spcAft>
        <a:spcPct val="0"/>
      </a:spcAft>
      <a:defRPr sz="3200" kern="1200">
        <a:solidFill>
          <a:srgbClr val="000000"/>
        </a:solidFill>
        <a:latin typeface="FranklinGothic"/>
        <a:ea typeface="GillSans"/>
        <a:cs typeface="GillSans"/>
        <a:sym typeface="GillSans"/>
      </a:defRPr>
    </a:lvl4pPr>
    <a:lvl5pPr marL="1828800" algn="l" rtl="0" fontAlgn="base">
      <a:spcBef>
        <a:spcPct val="0"/>
      </a:spcBef>
      <a:spcAft>
        <a:spcPct val="0"/>
      </a:spcAft>
      <a:defRPr sz="3200" kern="1200">
        <a:solidFill>
          <a:srgbClr val="000000"/>
        </a:solidFill>
        <a:latin typeface="FranklinGothic"/>
        <a:ea typeface="GillSans"/>
        <a:cs typeface="GillSans"/>
        <a:sym typeface="GillSans"/>
      </a:defRPr>
    </a:lvl5pPr>
    <a:lvl6pPr marL="2286000" algn="l" defTabSz="914400" rtl="0" eaLnBrk="1" latinLnBrk="0" hangingPunct="1">
      <a:defRPr sz="3200" kern="1200">
        <a:solidFill>
          <a:srgbClr val="000000"/>
        </a:solidFill>
        <a:latin typeface="FranklinGothic"/>
        <a:ea typeface="GillSans"/>
        <a:cs typeface="GillSans"/>
        <a:sym typeface="GillSans"/>
      </a:defRPr>
    </a:lvl6pPr>
    <a:lvl7pPr marL="2743200" algn="l" defTabSz="914400" rtl="0" eaLnBrk="1" latinLnBrk="0" hangingPunct="1">
      <a:defRPr sz="3200" kern="1200">
        <a:solidFill>
          <a:srgbClr val="000000"/>
        </a:solidFill>
        <a:latin typeface="FranklinGothic"/>
        <a:ea typeface="GillSans"/>
        <a:cs typeface="GillSans"/>
        <a:sym typeface="GillSans"/>
      </a:defRPr>
    </a:lvl7pPr>
    <a:lvl8pPr marL="3200400" algn="l" defTabSz="914400" rtl="0" eaLnBrk="1" latinLnBrk="0" hangingPunct="1">
      <a:defRPr sz="3200" kern="1200">
        <a:solidFill>
          <a:srgbClr val="000000"/>
        </a:solidFill>
        <a:latin typeface="FranklinGothic"/>
        <a:ea typeface="GillSans"/>
        <a:cs typeface="GillSans"/>
        <a:sym typeface="GillSans"/>
      </a:defRPr>
    </a:lvl8pPr>
    <a:lvl9pPr marL="3657600" algn="l" defTabSz="914400" rtl="0" eaLnBrk="1" latinLnBrk="0" hangingPunct="1">
      <a:defRPr sz="3200" kern="1200">
        <a:solidFill>
          <a:srgbClr val="000000"/>
        </a:solidFill>
        <a:latin typeface="FranklinGothic"/>
        <a:ea typeface="GillSans"/>
        <a:cs typeface="GillSans"/>
        <a:sym typeface="GillSan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80"/>
    <a:srgbClr val="0066CC"/>
    <a:srgbClr val="EFE4B0"/>
    <a:srgbClr val="129CEB"/>
    <a:srgbClr val="FFFFFF"/>
    <a:srgbClr val="1C2078"/>
    <a:srgbClr val="A17AB5"/>
    <a:srgbClr val="0C5D3F"/>
    <a:srgbClr val="E40E7A"/>
    <a:srgbClr val="F58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0314" autoAdjust="0"/>
  </p:normalViewPr>
  <p:slideViewPr>
    <p:cSldViewPr>
      <p:cViewPr varScale="1">
        <p:scale>
          <a:sx n="84" d="100"/>
          <a:sy n="84" d="100"/>
        </p:scale>
        <p:origin x="1632" y="102"/>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6EB53-F6DF-455D-A8BC-B9EA1F489CDF}" type="doc">
      <dgm:prSet loTypeId="urn:microsoft.com/office/officeart/2005/8/layout/chart3" loCatId="relationship" qsTypeId="urn:microsoft.com/office/officeart/2005/8/quickstyle/3d7" qsCatId="3D" csTypeId="urn:microsoft.com/office/officeart/2005/8/colors/accent1_5" csCatId="accent1" phldr="1"/>
      <dgm:spPr/>
    </dgm:pt>
    <dgm:pt modelId="{ED13B390-D31D-4326-8EEB-A7E9137AEA0F}">
      <dgm:prSet phldrT="[Text]"/>
      <dgm:spPr/>
      <dgm:t>
        <a:bodyPr/>
        <a:lstStyle/>
        <a:p>
          <a:r>
            <a:rPr lang="en-AU" dirty="0" smtClean="0"/>
            <a:t>Government</a:t>
          </a:r>
          <a:endParaRPr lang="en-AU" dirty="0"/>
        </a:p>
      </dgm:t>
    </dgm:pt>
    <dgm:pt modelId="{E7B4DCCC-9C05-4492-855C-79E54BF258BB}" type="parTrans" cxnId="{5188A622-7EED-4D02-B82B-5C6BB7359E58}">
      <dgm:prSet/>
      <dgm:spPr/>
      <dgm:t>
        <a:bodyPr/>
        <a:lstStyle/>
        <a:p>
          <a:endParaRPr lang="en-AU"/>
        </a:p>
      </dgm:t>
    </dgm:pt>
    <dgm:pt modelId="{A9A90772-8CC0-4ECD-9864-6673D1CE2DA3}" type="sibTrans" cxnId="{5188A622-7EED-4D02-B82B-5C6BB7359E58}">
      <dgm:prSet/>
      <dgm:spPr/>
      <dgm:t>
        <a:bodyPr/>
        <a:lstStyle/>
        <a:p>
          <a:endParaRPr lang="en-AU"/>
        </a:p>
      </dgm:t>
    </dgm:pt>
    <dgm:pt modelId="{4235E542-FE2F-450B-B5BE-EC878DE055D4}">
      <dgm:prSet phldrT="[Text]"/>
      <dgm:spPr/>
      <dgm:t>
        <a:bodyPr/>
        <a:lstStyle/>
        <a:p>
          <a:r>
            <a:rPr lang="en-AU" dirty="0" smtClean="0"/>
            <a:t>Identity</a:t>
          </a:r>
          <a:endParaRPr lang="en-AU" dirty="0"/>
        </a:p>
      </dgm:t>
    </dgm:pt>
    <dgm:pt modelId="{36ABDBBF-B326-472D-9099-50E6B77DCEF3}" type="sibTrans" cxnId="{46E55B9E-E711-41AB-91FD-10D3AD5EEDA5}">
      <dgm:prSet/>
      <dgm:spPr/>
      <dgm:t>
        <a:bodyPr/>
        <a:lstStyle/>
        <a:p>
          <a:endParaRPr lang="en-AU"/>
        </a:p>
      </dgm:t>
    </dgm:pt>
    <dgm:pt modelId="{FD413797-6F9B-4362-B033-EED5FDD4F051}" type="parTrans" cxnId="{46E55B9E-E711-41AB-91FD-10D3AD5EEDA5}">
      <dgm:prSet/>
      <dgm:spPr/>
      <dgm:t>
        <a:bodyPr/>
        <a:lstStyle/>
        <a:p>
          <a:endParaRPr lang="en-AU"/>
        </a:p>
      </dgm:t>
    </dgm:pt>
    <dgm:pt modelId="{3E362A13-2C0E-4188-AAC7-5D6C25012395}">
      <dgm:prSet phldrT="[Text]"/>
      <dgm:spPr/>
      <dgm:t>
        <a:bodyPr/>
        <a:lstStyle/>
        <a:p>
          <a:r>
            <a:rPr lang="en-AU" dirty="0" smtClean="0"/>
            <a:t>Law</a:t>
          </a:r>
          <a:endParaRPr lang="en-AU" dirty="0"/>
        </a:p>
      </dgm:t>
    </dgm:pt>
    <dgm:pt modelId="{EF02D654-C235-4B28-AC5C-2ACECA8A1E23}" type="sibTrans" cxnId="{A337715A-390C-4AC5-BC9D-6715A71D2246}">
      <dgm:prSet/>
      <dgm:spPr/>
      <dgm:t>
        <a:bodyPr/>
        <a:lstStyle/>
        <a:p>
          <a:endParaRPr lang="en-AU"/>
        </a:p>
      </dgm:t>
    </dgm:pt>
    <dgm:pt modelId="{4DBFCDEB-C904-4A21-9624-B9EE6842237D}" type="parTrans" cxnId="{A337715A-390C-4AC5-BC9D-6715A71D2246}">
      <dgm:prSet/>
      <dgm:spPr/>
      <dgm:t>
        <a:bodyPr/>
        <a:lstStyle/>
        <a:p>
          <a:endParaRPr lang="en-AU"/>
        </a:p>
      </dgm:t>
    </dgm:pt>
    <dgm:pt modelId="{6A2CB7E7-3652-4EB2-BC3D-1D49B8C96BAF}" type="pres">
      <dgm:prSet presAssocID="{D776EB53-F6DF-455D-A8BC-B9EA1F489CDF}" presName="compositeShape" presStyleCnt="0">
        <dgm:presLayoutVars>
          <dgm:chMax val="7"/>
          <dgm:dir/>
          <dgm:resizeHandles val="exact"/>
        </dgm:presLayoutVars>
      </dgm:prSet>
      <dgm:spPr/>
    </dgm:pt>
    <dgm:pt modelId="{44BCEB6E-21F0-437B-8AEB-286D68A0D1EA}" type="pres">
      <dgm:prSet presAssocID="{D776EB53-F6DF-455D-A8BC-B9EA1F489CDF}" presName="wedge1" presStyleLbl="node1" presStyleIdx="0" presStyleCnt="3"/>
      <dgm:spPr/>
      <dgm:t>
        <a:bodyPr/>
        <a:lstStyle/>
        <a:p>
          <a:endParaRPr lang="en-AU"/>
        </a:p>
      </dgm:t>
    </dgm:pt>
    <dgm:pt modelId="{9B491554-44EB-4EE3-9338-5C38F5451EFB}" type="pres">
      <dgm:prSet presAssocID="{D776EB53-F6DF-455D-A8BC-B9EA1F489CDF}" presName="wedge1Tx" presStyleLbl="node1" presStyleIdx="0" presStyleCnt="3">
        <dgm:presLayoutVars>
          <dgm:chMax val="0"/>
          <dgm:chPref val="0"/>
          <dgm:bulletEnabled val="1"/>
        </dgm:presLayoutVars>
      </dgm:prSet>
      <dgm:spPr/>
      <dgm:t>
        <a:bodyPr/>
        <a:lstStyle/>
        <a:p>
          <a:endParaRPr lang="en-AU"/>
        </a:p>
      </dgm:t>
    </dgm:pt>
    <dgm:pt modelId="{AEB3A3BE-4CA7-4C90-8DB0-DB9005B29EBA}" type="pres">
      <dgm:prSet presAssocID="{D776EB53-F6DF-455D-A8BC-B9EA1F489CDF}" presName="wedge2" presStyleLbl="node1" presStyleIdx="1" presStyleCnt="3" custLinFactNeighborX="1890" custLinFactNeighborY="-214"/>
      <dgm:spPr/>
      <dgm:t>
        <a:bodyPr/>
        <a:lstStyle/>
        <a:p>
          <a:endParaRPr lang="en-AU"/>
        </a:p>
      </dgm:t>
    </dgm:pt>
    <dgm:pt modelId="{03D0A8C4-BFE3-4C13-8BD5-4AF75C573935}" type="pres">
      <dgm:prSet presAssocID="{D776EB53-F6DF-455D-A8BC-B9EA1F489CDF}" presName="wedge2Tx" presStyleLbl="node1" presStyleIdx="1" presStyleCnt="3">
        <dgm:presLayoutVars>
          <dgm:chMax val="0"/>
          <dgm:chPref val="0"/>
          <dgm:bulletEnabled val="1"/>
        </dgm:presLayoutVars>
      </dgm:prSet>
      <dgm:spPr/>
      <dgm:t>
        <a:bodyPr/>
        <a:lstStyle/>
        <a:p>
          <a:endParaRPr lang="en-AU"/>
        </a:p>
      </dgm:t>
    </dgm:pt>
    <dgm:pt modelId="{D9FB1603-0626-49F0-B953-BE8E331F2F73}" type="pres">
      <dgm:prSet presAssocID="{D776EB53-F6DF-455D-A8BC-B9EA1F489CDF}" presName="wedge3" presStyleLbl="node1" presStyleIdx="2" presStyleCnt="3"/>
      <dgm:spPr/>
      <dgm:t>
        <a:bodyPr/>
        <a:lstStyle/>
        <a:p>
          <a:endParaRPr lang="en-AU"/>
        </a:p>
      </dgm:t>
    </dgm:pt>
    <dgm:pt modelId="{AE0E77E6-1ADE-4791-AE30-BA1D269CA5C6}" type="pres">
      <dgm:prSet presAssocID="{D776EB53-F6DF-455D-A8BC-B9EA1F489CDF}" presName="wedge3Tx" presStyleLbl="node1" presStyleIdx="2" presStyleCnt="3">
        <dgm:presLayoutVars>
          <dgm:chMax val="0"/>
          <dgm:chPref val="0"/>
          <dgm:bulletEnabled val="1"/>
        </dgm:presLayoutVars>
      </dgm:prSet>
      <dgm:spPr/>
      <dgm:t>
        <a:bodyPr/>
        <a:lstStyle/>
        <a:p>
          <a:endParaRPr lang="en-AU"/>
        </a:p>
      </dgm:t>
    </dgm:pt>
  </dgm:ptLst>
  <dgm:cxnLst>
    <dgm:cxn modelId="{4230F59B-5C01-400B-84F6-3A8A32C7931D}" type="presOf" srcId="{ED13B390-D31D-4326-8EEB-A7E9137AEA0F}" destId="{9B491554-44EB-4EE3-9338-5C38F5451EFB}" srcOrd="1" destOrd="0" presId="urn:microsoft.com/office/officeart/2005/8/layout/chart3"/>
    <dgm:cxn modelId="{70791BB8-71E2-475C-A60E-B4CA504D02EB}" type="presOf" srcId="{4235E542-FE2F-450B-B5BE-EC878DE055D4}" destId="{03D0A8C4-BFE3-4C13-8BD5-4AF75C573935}" srcOrd="1" destOrd="0" presId="urn:microsoft.com/office/officeart/2005/8/layout/chart3"/>
    <dgm:cxn modelId="{78A1E665-AFCD-483D-B970-AAF100990509}" type="presOf" srcId="{4235E542-FE2F-450B-B5BE-EC878DE055D4}" destId="{AEB3A3BE-4CA7-4C90-8DB0-DB9005B29EBA}" srcOrd="0" destOrd="0" presId="urn:microsoft.com/office/officeart/2005/8/layout/chart3"/>
    <dgm:cxn modelId="{6E04B43E-0ACF-44B5-8EEB-40211F402910}" type="presOf" srcId="{ED13B390-D31D-4326-8EEB-A7E9137AEA0F}" destId="{44BCEB6E-21F0-437B-8AEB-286D68A0D1EA}" srcOrd="0" destOrd="0" presId="urn:microsoft.com/office/officeart/2005/8/layout/chart3"/>
    <dgm:cxn modelId="{46E55B9E-E711-41AB-91FD-10D3AD5EEDA5}" srcId="{D776EB53-F6DF-455D-A8BC-B9EA1F489CDF}" destId="{4235E542-FE2F-450B-B5BE-EC878DE055D4}" srcOrd="1" destOrd="0" parTransId="{FD413797-6F9B-4362-B033-EED5FDD4F051}" sibTransId="{36ABDBBF-B326-472D-9099-50E6B77DCEF3}"/>
    <dgm:cxn modelId="{A337715A-390C-4AC5-BC9D-6715A71D2246}" srcId="{D776EB53-F6DF-455D-A8BC-B9EA1F489CDF}" destId="{3E362A13-2C0E-4188-AAC7-5D6C25012395}" srcOrd="2" destOrd="0" parTransId="{4DBFCDEB-C904-4A21-9624-B9EE6842237D}" sibTransId="{EF02D654-C235-4B28-AC5C-2ACECA8A1E23}"/>
    <dgm:cxn modelId="{5188A622-7EED-4D02-B82B-5C6BB7359E58}" srcId="{D776EB53-F6DF-455D-A8BC-B9EA1F489CDF}" destId="{ED13B390-D31D-4326-8EEB-A7E9137AEA0F}" srcOrd="0" destOrd="0" parTransId="{E7B4DCCC-9C05-4492-855C-79E54BF258BB}" sibTransId="{A9A90772-8CC0-4ECD-9864-6673D1CE2DA3}"/>
    <dgm:cxn modelId="{12841764-68BE-48B0-85F8-28CE5E56B36A}" type="presOf" srcId="{3E362A13-2C0E-4188-AAC7-5D6C25012395}" destId="{D9FB1603-0626-49F0-B953-BE8E331F2F73}" srcOrd="0" destOrd="0" presId="urn:microsoft.com/office/officeart/2005/8/layout/chart3"/>
    <dgm:cxn modelId="{1170DE8D-E83D-43FC-B728-104539B9DCCF}" type="presOf" srcId="{D776EB53-F6DF-455D-A8BC-B9EA1F489CDF}" destId="{6A2CB7E7-3652-4EB2-BC3D-1D49B8C96BAF}" srcOrd="0" destOrd="0" presId="urn:microsoft.com/office/officeart/2005/8/layout/chart3"/>
    <dgm:cxn modelId="{BD1B10AE-8997-4E95-BEC5-7333DBC1A758}" type="presOf" srcId="{3E362A13-2C0E-4188-AAC7-5D6C25012395}" destId="{AE0E77E6-1ADE-4791-AE30-BA1D269CA5C6}" srcOrd="1" destOrd="0" presId="urn:microsoft.com/office/officeart/2005/8/layout/chart3"/>
    <dgm:cxn modelId="{48EABFD9-1D81-42C7-AF35-9B20E97297FD}" type="presParOf" srcId="{6A2CB7E7-3652-4EB2-BC3D-1D49B8C96BAF}" destId="{44BCEB6E-21F0-437B-8AEB-286D68A0D1EA}" srcOrd="0" destOrd="0" presId="urn:microsoft.com/office/officeart/2005/8/layout/chart3"/>
    <dgm:cxn modelId="{0569BF02-2391-4DEC-88ED-A1DFD78445E8}" type="presParOf" srcId="{6A2CB7E7-3652-4EB2-BC3D-1D49B8C96BAF}" destId="{9B491554-44EB-4EE3-9338-5C38F5451EFB}" srcOrd="1" destOrd="0" presId="urn:microsoft.com/office/officeart/2005/8/layout/chart3"/>
    <dgm:cxn modelId="{693D3BE5-A0D4-4A94-8685-D9739B8124A0}" type="presParOf" srcId="{6A2CB7E7-3652-4EB2-BC3D-1D49B8C96BAF}" destId="{AEB3A3BE-4CA7-4C90-8DB0-DB9005B29EBA}" srcOrd="2" destOrd="0" presId="urn:microsoft.com/office/officeart/2005/8/layout/chart3"/>
    <dgm:cxn modelId="{9E18E3C5-BA2C-4C95-B5FB-0E7B81B3A1C3}" type="presParOf" srcId="{6A2CB7E7-3652-4EB2-BC3D-1D49B8C96BAF}" destId="{03D0A8C4-BFE3-4C13-8BD5-4AF75C573935}" srcOrd="3" destOrd="0" presId="urn:microsoft.com/office/officeart/2005/8/layout/chart3"/>
    <dgm:cxn modelId="{E8AA4164-1845-4E48-B5E1-03E4DE279B57}" type="presParOf" srcId="{6A2CB7E7-3652-4EB2-BC3D-1D49B8C96BAF}" destId="{D9FB1603-0626-49F0-B953-BE8E331F2F73}" srcOrd="4" destOrd="0" presId="urn:microsoft.com/office/officeart/2005/8/layout/chart3"/>
    <dgm:cxn modelId="{B76B094C-09B5-4B1D-907C-805A823DDDAD}" type="presParOf" srcId="{6A2CB7E7-3652-4EB2-BC3D-1D49B8C96BAF}" destId="{AE0E77E6-1ADE-4791-AE30-BA1D269CA5C6}"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3282161-34DD-446F-9D71-067EA902250B}" type="doc">
      <dgm:prSet loTypeId="urn:microsoft.com/office/officeart/2005/8/layout/vList3" loCatId="list" qsTypeId="urn:microsoft.com/office/officeart/2005/8/quickstyle/3d7" qsCatId="3D" csTypeId="urn:microsoft.com/office/officeart/2005/8/colors/accent0_3" csCatId="mainScheme" phldr="1"/>
      <dgm:spPr/>
    </dgm:pt>
    <dgm:pt modelId="{13090A70-8163-45FB-95E2-02F8DA8866DB}">
      <dgm:prSet phldrT="[Text]"/>
      <dgm:spPr/>
      <dgm:t>
        <a:bodyPr/>
        <a:lstStyle/>
        <a:p>
          <a:r>
            <a:rPr lang="en-AU" dirty="0" smtClean="0"/>
            <a:t>Electoral Education</a:t>
          </a:r>
          <a:endParaRPr lang="en-AU" dirty="0"/>
        </a:p>
      </dgm:t>
    </dgm:pt>
    <dgm:pt modelId="{BBE7DD2D-D184-49D3-9C84-60A54AD8AA0B}" type="parTrans" cxnId="{9A1DA74B-C788-4480-9591-76F1543DE9B1}">
      <dgm:prSet/>
      <dgm:spPr/>
      <dgm:t>
        <a:bodyPr/>
        <a:lstStyle/>
        <a:p>
          <a:endParaRPr lang="en-AU"/>
        </a:p>
      </dgm:t>
    </dgm:pt>
    <dgm:pt modelId="{EF3E3ED5-386C-4177-8168-5A4CC48CDE3C}" type="sibTrans" cxnId="{9A1DA74B-C788-4480-9591-76F1543DE9B1}">
      <dgm:prSet/>
      <dgm:spPr/>
      <dgm:t>
        <a:bodyPr/>
        <a:lstStyle/>
        <a:p>
          <a:endParaRPr lang="en-AU"/>
        </a:p>
      </dgm:t>
    </dgm:pt>
    <dgm:pt modelId="{4B88A6CB-1026-4029-82F5-557AC28C62B4}" type="pres">
      <dgm:prSet presAssocID="{E3282161-34DD-446F-9D71-067EA902250B}" presName="linearFlow" presStyleCnt="0">
        <dgm:presLayoutVars>
          <dgm:dir/>
          <dgm:resizeHandles val="exact"/>
        </dgm:presLayoutVars>
      </dgm:prSet>
      <dgm:spPr/>
    </dgm:pt>
    <dgm:pt modelId="{ACFDFAE2-5DFF-40C7-A442-A6B290EB2F96}" type="pres">
      <dgm:prSet presAssocID="{13090A70-8163-45FB-95E2-02F8DA8866DB}" presName="composite" presStyleCnt="0"/>
      <dgm:spPr/>
    </dgm:pt>
    <dgm:pt modelId="{804710B6-B9A0-4FED-A259-D21EAD5AF11F}" type="pres">
      <dgm:prSet presAssocID="{13090A70-8163-45FB-95E2-02F8DA8866DB}" presName="imgShp" presStyleLbl="fgImgPlace1" presStyleIdx="0" presStyleCnt="1" custLinFactNeighborX="-29625" custLinFactNeighborY="-35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4798782A-7666-4DE9-8564-8CD15CF47FAD}" type="pres">
      <dgm:prSet presAssocID="{13090A70-8163-45FB-95E2-02F8DA8866DB}" presName="txShp" presStyleLbl="node1" presStyleIdx="0" presStyleCnt="1">
        <dgm:presLayoutVars>
          <dgm:bulletEnabled val="1"/>
        </dgm:presLayoutVars>
      </dgm:prSet>
      <dgm:spPr/>
      <dgm:t>
        <a:bodyPr/>
        <a:lstStyle/>
        <a:p>
          <a:endParaRPr lang="en-AU"/>
        </a:p>
      </dgm:t>
    </dgm:pt>
  </dgm:ptLst>
  <dgm:cxnLst>
    <dgm:cxn modelId="{9A1DA74B-C788-4480-9591-76F1543DE9B1}" srcId="{E3282161-34DD-446F-9D71-067EA902250B}" destId="{13090A70-8163-45FB-95E2-02F8DA8866DB}" srcOrd="0" destOrd="0" parTransId="{BBE7DD2D-D184-49D3-9C84-60A54AD8AA0B}" sibTransId="{EF3E3ED5-386C-4177-8168-5A4CC48CDE3C}"/>
    <dgm:cxn modelId="{B641A169-732A-4CA6-9944-60430D57EF82}" type="presOf" srcId="{13090A70-8163-45FB-95E2-02F8DA8866DB}" destId="{4798782A-7666-4DE9-8564-8CD15CF47FAD}" srcOrd="0" destOrd="0" presId="urn:microsoft.com/office/officeart/2005/8/layout/vList3"/>
    <dgm:cxn modelId="{AF73E49E-6045-4345-8E56-8413EB1A8C8A}" type="presOf" srcId="{E3282161-34DD-446F-9D71-067EA902250B}" destId="{4B88A6CB-1026-4029-82F5-557AC28C62B4}" srcOrd="0" destOrd="0" presId="urn:microsoft.com/office/officeart/2005/8/layout/vList3"/>
    <dgm:cxn modelId="{C3C43428-B342-48EF-8B2B-3D270FEEF9E4}" type="presParOf" srcId="{4B88A6CB-1026-4029-82F5-557AC28C62B4}" destId="{ACFDFAE2-5DFF-40C7-A442-A6B290EB2F96}" srcOrd="0" destOrd="0" presId="urn:microsoft.com/office/officeart/2005/8/layout/vList3"/>
    <dgm:cxn modelId="{29E1D66C-68D7-4E73-B7A0-C0C933FC77B9}" type="presParOf" srcId="{ACFDFAE2-5DFF-40C7-A442-A6B290EB2F96}" destId="{804710B6-B9A0-4FED-A259-D21EAD5AF11F}" srcOrd="0" destOrd="0" presId="urn:microsoft.com/office/officeart/2005/8/layout/vList3"/>
    <dgm:cxn modelId="{A85B1F3B-6498-4A38-B660-3223FCCD8985}" type="presParOf" srcId="{ACFDFAE2-5DFF-40C7-A442-A6B290EB2F96}" destId="{4798782A-7666-4DE9-8564-8CD15CF47FA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EB6E-21F0-437B-8AEB-286D68A0D1EA}">
      <dsp:nvSpPr>
        <dsp:cNvPr id="0" name=""/>
        <dsp:cNvSpPr/>
      </dsp:nvSpPr>
      <dsp:spPr>
        <a:xfrm>
          <a:off x="2615701" y="417572"/>
          <a:ext cx="5196461" cy="5196461"/>
        </a:xfrm>
        <a:prstGeom prst="pie">
          <a:avLst>
            <a:gd name="adj1" fmla="val 16200000"/>
            <a:gd name="adj2" fmla="val 1800000"/>
          </a:avLst>
        </a:prstGeom>
        <a:solidFill>
          <a:schemeClr val="accent1">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Government</a:t>
          </a:r>
          <a:endParaRPr lang="en-AU" sz="2400" kern="1200" dirty="0"/>
        </a:p>
      </dsp:txBody>
      <dsp:txXfrm>
        <a:off x="5440968" y="1376443"/>
        <a:ext cx="1763085" cy="1732153"/>
      </dsp:txXfrm>
    </dsp:sp>
    <dsp:sp modelId="{AEB3A3BE-4CA7-4C90-8DB0-DB9005B29EBA}">
      <dsp:nvSpPr>
        <dsp:cNvPr id="0" name=""/>
        <dsp:cNvSpPr/>
      </dsp:nvSpPr>
      <dsp:spPr>
        <a:xfrm>
          <a:off x="2446049" y="561108"/>
          <a:ext cx="5196461" cy="5196461"/>
        </a:xfrm>
        <a:prstGeom prst="pie">
          <a:avLst>
            <a:gd name="adj1" fmla="val 1800000"/>
            <a:gd name="adj2" fmla="val 9000000"/>
          </a:avLst>
        </a:prstGeom>
        <a:solidFill>
          <a:schemeClr val="accent1">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Identity</a:t>
          </a:r>
          <a:endParaRPr lang="en-AU" sz="2400" kern="1200" dirty="0"/>
        </a:p>
      </dsp:txBody>
      <dsp:txXfrm>
        <a:off x="3868890" y="3839828"/>
        <a:ext cx="2350780" cy="1608428"/>
      </dsp:txXfrm>
    </dsp:sp>
    <dsp:sp modelId="{D9FB1603-0626-49F0-B953-BE8E331F2F73}">
      <dsp:nvSpPr>
        <dsp:cNvPr id="0" name=""/>
        <dsp:cNvSpPr/>
      </dsp:nvSpPr>
      <dsp:spPr>
        <a:xfrm>
          <a:off x="2347836" y="572229"/>
          <a:ext cx="5196461" cy="5196461"/>
        </a:xfrm>
        <a:prstGeom prst="pie">
          <a:avLst>
            <a:gd name="adj1" fmla="val 9000000"/>
            <a:gd name="adj2" fmla="val 16200000"/>
          </a:avLst>
        </a:prstGeom>
        <a:solidFill>
          <a:schemeClr val="accent1">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Law</a:t>
          </a:r>
          <a:endParaRPr lang="en-AU" sz="2400" kern="1200" dirty="0"/>
        </a:p>
      </dsp:txBody>
      <dsp:txXfrm>
        <a:off x="2904600" y="1592962"/>
        <a:ext cx="1763085" cy="1732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8782A-7666-4DE9-8564-8CD15CF47FAD}">
      <dsp:nvSpPr>
        <dsp:cNvPr id="0" name=""/>
        <dsp:cNvSpPr/>
      </dsp:nvSpPr>
      <dsp:spPr>
        <a:xfrm rot="10800000">
          <a:off x="760403" y="180048"/>
          <a:ext cx="2012611" cy="1013871"/>
        </a:xfrm>
        <a:prstGeom prst="homePlate">
          <a:avLst/>
        </a:prstGeom>
        <a:solidFill>
          <a:schemeClr val="dk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7089" tIns="76200" rIns="142240" bIns="76200" numCol="1" spcCol="1270" anchor="ctr" anchorCtr="0">
          <a:noAutofit/>
        </a:bodyPr>
        <a:lstStyle/>
        <a:p>
          <a:pPr lvl="0" algn="ctr" defTabSz="889000">
            <a:lnSpc>
              <a:spcPct val="90000"/>
            </a:lnSpc>
            <a:spcBef>
              <a:spcPct val="0"/>
            </a:spcBef>
            <a:spcAft>
              <a:spcPct val="35000"/>
            </a:spcAft>
          </a:pPr>
          <a:r>
            <a:rPr lang="en-AU" sz="2000" kern="1200" dirty="0" smtClean="0"/>
            <a:t>Electoral Education</a:t>
          </a:r>
          <a:endParaRPr lang="en-AU" sz="2000" kern="1200" dirty="0"/>
        </a:p>
      </dsp:txBody>
      <dsp:txXfrm rot="10800000">
        <a:off x="1013871" y="180048"/>
        <a:ext cx="1759143" cy="1013871"/>
      </dsp:txXfrm>
    </dsp:sp>
    <dsp:sp modelId="{804710B6-B9A0-4FED-A259-D21EAD5AF11F}">
      <dsp:nvSpPr>
        <dsp:cNvPr id="0" name=""/>
        <dsp:cNvSpPr/>
      </dsp:nvSpPr>
      <dsp:spPr>
        <a:xfrm>
          <a:off x="0" y="144015"/>
          <a:ext cx="1013871" cy="101387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GillSans" pitchFamily="34" charset="0"/>
                <a:ea typeface="GillSans" pitchFamily="34" charset="0"/>
                <a:cs typeface="GillSans" pitchFamily="34" charset="0"/>
                <a:sym typeface="GillSans" pitchFamily="34" charset="0"/>
              </a:defRPr>
            </a:lvl1pPr>
          </a:lstStyle>
          <a:p>
            <a:pPr>
              <a:defRPr/>
            </a:pPr>
            <a:endParaRPr lang="en-AU" dirty="0"/>
          </a:p>
        </p:txBody>
      </p:sp>
      <p:sp>
        <p:nvSpPr>
          <p:cNvPr id="8499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GillSans" pitchFamily="34" charset="0"/>
                <a:ea typeface="GillSans" pitchFamily="34" charset="0"/>
                <a:cs typeface="GillSans" pitchFamily="34" charset="0"/>
                <a:sym typeface="GillSans" pitchFamily="34" charset="0"/>
              </a:defRPr>
            </a:lvl1pPr>
          </a:lstStyle>
          <a:p>
            <a:pPr>
              <a:defRPr/>
            </a:pPr>
            <a:endParaRPr lang="en-AU" dirty="0"/>
          </a:p>
        </p:txBody>
      </p:sp>
      <p:sp>
        <p:nvSpPr>
          <p:cNvPr id="8499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GillSans" pitchFamily="34" charset="0"/>
                <a:ea typeface="GillSans" pitchFamily="34" charset="0"/>
                <a:cs typeface="GillSans" pitchFamily="34" charset="0"/>
                <a:sym typeface="GillSans" pitchFamily="34" charset="0"/>
              </a:defRPr>
            </a:lvl1pPr>
          </a:lstStyle>
          <a:p>
            <a:pPr>
              <a:defRPr/>
            </a:pPr>
            <a:endParaRPr lang="en-AU" dirty="0"/>
          </a:p>
        </p:txBody>
      </p:sp>
      <p:sp>
        <p:nvSpPr>
          <p:cNvPr id="8499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GillSans" pitchFamily="34" charset="0"/>
                <a:ea typeface="GillSans" pitchFamily="34" charset="0"/>
                <a:cs typeface="GillSans" pitchFamily="34" charset="0"/>
                <a:sym typeface="GillSans" pitchFamily="34" charset="0"/>
              </a:defRPr>
            </a:lvl1pPr>
          </a:lstStyle>
          <a:p>
            <a:pPr>
              <a:defRPr/>
            </a:pPr>
            <a:fld id="{16ABE6B0-0482-47A7-A44E-730A9661358B}" type="slidenum">
              <a:rPr lang="en-AU"/>
              <a:pPr>
                <a:defRPr/>
              </a:pPr>
              <a:t>‹#›</a:t>
            </a:fld>
            <a:endParaRPr lang="en-AU" dirty="0"/>
          </a:p>
        </p:txBody>
      </p:sp>
    </p:spTree>
    <p:extLst>
      <p:ext uri="{BB962C8B-B14F-4D97-AF65-F5344CB8AC3E}">
        <p14:creationId xmlns:p14="http://schemas.microsoft.com/office/powerpoint/2010/main" val="336754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p:cNvSpPr>
          <p:nvPr>
            <p:ph type="hdr" sz="quarter"/>
          </p:nvPr>
        </p:nvSpPr>
        <p:spPr bwMode="auto">
          <a:xfrm>
            <a:off x="0" y="0"/>
            <a:ext cx="3038475" cy="465138"/>
          </a:xfrm>
          <a:prstGeom prst="rect">
            <a:avLst/>
          </a:prstGeom>
          <a:noFill/>
          <a:ln w="25400">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GillSans" pitchFamily="34" charset="0"/>
                <a:ea typeface="GillSans" pitchFamily="34" charset="0"/>
                <a:cs typeface="GillSans" pitchFamily="34" charset="0"/>
                <a:sym typeface="GillSans" pitchFamily="34" charset="0"/>
              </a:defRPr>
            </a:lvl1pPr>
          </a:lstStyle>
          <a:p>
            <a:pPr>
              <a:defRPr/>
            </a:pPr>
            <a:endParaRPr lang="en-US" dirty="0"/>
          </a:p>
        </p:txBody>
      </p:sp>
      <p:sp>
        <p:nvSpPr>
          <p:cNvPr id="31747" name="Rectangle 3"/>
          <p:cNvSpPr>
            <a:spLocks noGrp="1"/>
          </p:cNvSpPr>
          <p:nvPr>
            <p:ph type="dt" idx="1"/>
          </p:nvPr>
        </p:nvSpPr>
        <p:spPr bwMode="auto">
          <a:xfrm>
            <a:off x="3971925" y="0"/>
            <a:ext cx="3038475" cy="465138"/>
          </a:xfrm>
          <a:prstGeom prst="rect">
            <a:avLst/>
          </a:prstGeom>
          <a:noFill/>
          <a:ln w="25400">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GillSans" pitchFamily="34" charset="0"/>
                <a:ea typeface="GillSans" pitchFamily="34" charset="0"/>
                <a:cs typeface="GillSans" pitchFamily="34" charset="0"/>
                <a:sym typeface="GillSans" pitchFamily="34"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p:cNvSpPr>
          <p:nvPr>
            <p:ph type="body" sz="quarter" idx="3"/>
          </p:nvPr>
        </p:nvSpPr>
        <p:spPr bwMode="auto">
          <a:xfrm>
            <a:off x="935038" y="4416425"/>
            <a:ext cx="5140325" cy="4183063"/>
          </a:xfrm>
          <a:prstGeom prst="rect">
            <a:avLst/>
          </a:prstGeom>
          <a:noFill/>
          <a:ln w="25400">
            <a:noFill/>
            <a:miter lim="800000"/>
            <a:headEnd/>
            <a:tailEnd/>
          </a:ln>
          <a:effectLst/>
        </p:spPr>
        <p:txBody>
          <a:bodyPr vert="horz" wrap="square" lIns="95939" tIns="47969" rIns="95939" bIns="479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p:cNvSpPr>
          <p:nvPr>
            <p:ph type="ftr" sz="quarter" idx="4"/>
          </p:nvPr>
        </p:nvSpPr>
        <p:spPr bwMode="auto">
          <a:xfrm>
            <a:off x="0" y="8831263"/>
            <a:ext cx="3038475" cy="465137"/>
          </a:xfrm>
          <a:prstGeom prst="rect">
            <a:avLst/>
          </a:prstGeom>
          <a:noFill/>
          <a:ln w="25400">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GillSans" pitchFamily="34" charset="0"/>
                <a:ea typeface="GillSans" pitchFamily="34" charset="0"/>
                <a:cs typeface="GillSans" pitchFamily="34" charset="0"/>
                <a:sym typeface="GillSans" pitchFamily="34" charset="0"/>
              </a:defRPr>
            </a:lvl1pPr>
          </a:lstStyle>
          <a:p>
            <a:pPr>
              <a:defRPr/>
            </a:pPr>
            <a:endParaRPr lang="en-US" dirty="0"/>
          </a:p>
        </p:txBody>
      </p:sp>
      <p:sp>
        <p:nvSpPr>
          <p:cNvPr id="31751" name="Rectangle 7"/>
          <p:cNvSpPr>
            <a:spLocks noGrp="1"/>
          </p:cNvSpPr>
          <p:nvPr>
            <p:ph type="sldNum" sz="quarter" idx="5"/>
          </p:nvPr>
        </p:nvSpPr>
        <p:spPr bwMode="auto">
          <a:xfrm>
            <a:off x="3971925" y="8831263"/>
            <a:ext cx="3038475" cy="465137"/>
          </a:xfrm>
          <a:prstGeom prst="rect">
            <a:avLst/>
          </a:prstGeom>
          <a:noFill/>
          <a:ln w="25400">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GillSans" pitchFamily="34" charset="0"/>
                <a:ea typeface="GillSans" pitchFamily="34" charset="0"/>
                <a:cs typeface="GillSans" pitchFamily="34" charset="0"/>
                <a:sym typeface="GillSans" pitchFamily="34" charset="0"/>
              </a:defRPr>
            </a:lvl1pPr>
          </a:lstStyle>
          <a:p>
            <a:pPr>
              <a:defRPr/>
            </a:pPr>
            <a:fld id="{D1EF060C-AC97-4310-93F6-4491F0AE9F0F}" type="slidenum">
              <a:rPr lang="en-US"/>
              <a:pPr>
                <a:defRPr/>
              </a:pPr>
              <a:t>‹#›</a:t>
            </a:fld>
            <a:endParaRPr lang="en-US" dirty="0"/>
          </a:p>
        </p:txBody>
      </p:sp>
    </p:spTree>
    <p:extLst>
      <p:ext uri="{BB962C8B-B14F-4D97-AF65-F5344CB8AC3E}">
        <p14:creationId xmlns:p14="http://schemas.microsoft.com/office/powerpoint/2010/main" val="270180810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Sans" pitchFamily="34" charset="0"/>
        <a:ea typeface="+mn-ea"/>
        <a:cs typeface="+mn-cs"/>
      </a:defRPr>
    </a:lvl1pPr>
    <a:lvl2pPr marL="457200" algn="l" rtl="0" eaLnBrk="0" fontAlgn="base" hangingPunct="0">
      <a:spcBef>
        <a:spcPct val="0"/>
      </a:spcBef>
      <a:spcAft>
        <a:spcPct val="0"/>
      </a:spcAft>
      <a:defRPr sz="1200" kern="1200">
        <a:solidFill>
          <a:schemeClr val="tx1"/>
        </a:solidFill>
        <a:latin typeface="GillSans" pitchFamily="34" charset="0"/>
        <a:ea typeface="+mn-ea"/>
        <a:cs typeface="+mn-cs"/>
      </a:defRPr>
    </a:lvl2pPr>
    <a:lvl3pPr marL="914400" algn="l" rtl="0" eaLnBrk="0" fontAlgn="base" hangingPunct="0">
      <a:spcBef>
        <a:spcPct val="0"/>
      </a:spcBef>
      <a:spcAft>
        <a:spcPct val="0"/>
      </a:spcAft>
      <a:defRPr sz="1200" kern="1200">
        <a:solidFill>
          <a:schemeClr val="tx1"/>
        </a:solidFill>
        <a:latin typeface="GillSans"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GillSans"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Gill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This presentation is outline the activities of the AEC in educating young Australians about the voting system through their school years. </a:t>
            </a:r>
          </a:p>
          <a:p>
            <a:endParaRPr lang="en-AU"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AU" dirty="0" smtClean="0"/>
              <a:t>Usually the first question the</a:t>
            </a:r>
            <a:r>
              <a:rPr lang="en-AU" baseline="0" dirty="0" smtClean="0"/>
              <a:t> AEC is asked about its education program is “Why bother working with schools if students are not old enough to vote?” </a:t>
            </a:r>
          </a:p>
          <a:p>
            <a:pPr marL="0" marR="0" indent="0" algn="l" defTabSz="914400" rtl="0" eaLnBrk="0" fontAlgn="base" latinLnBrk="0" hangingPunct="0">
              <a:lnSpc>
                <a:spcPct val="100000"/>
              </a:lnSpc>
              <a:spcBef>
                <a:spcPct val="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AU" baseline="0" dirty="0" smtClean="0"/>
              <a:t>In practical terms, there are two key reasons:</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en-AU" baseline="0" dirty="0" smtClean="0"/>
              <a:t>The Australian Electoral Act mandates the AEC’s role to </a:t>
            </a:r>
            <a:r>
              <a:rPr lang="en-AU" b="1" i="1" baseline="0" dirty="0" smtClean="0"/>
              <a:t>Inform and </a:t>
            </a:r>
            <a:r>
              <a:rPr lang="en-AU" b="1" i="1" u="sng" baseline="0" dirty="0" smtClean="0"/>
              <a:t>Educate.</a:t>
            </a:r>
            <a:r>
              <a:rPr lang="en-AU" b="0" i="0" u="none" baseline="0" dirty="0" smtClean="0"/>
              <a:t> From the time the AEC was established as a Statutory Authority in 1984, this has been interpreted as including a role working with the education sector (schools) to electoral education for school students.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en-AU" b="0" i="0" u="none" baseline="0" dirty="0" smtClean="0"/>
              <a:t>Audience demand: Schools approach the AEC looking for information and services. Electoral education is part or the school curriculum and teachers often need support in order to deliver this.</a:t>
            </a:r>
            <a:endParaRPr lang="en-AU" i="0" u="none" baseline="0" dirty="0" smtClean="0"/>
          </a:p>
          <a:p>
            <a:endParaRPr lang="en-AU" dirty="0"/>
          </a:p>
        </p:txBody>
      </p:sp>
      <p:sp>
        <p:nvSpPr>
          <p:cNvPr id="4" name="Slide Number Placeholder 3"/>
          <p:cNvSpPr>
            <a:spLocks noGrp="1"/>
          </p:cNvSpPr>
          <p:nvPr>
            <p:ph type="sldNum" sz="quarter" idx="10"/>
          </p:nvPr>
        </p:nvSpPr>
        <p:spPr/>
        <p:txBody>
          <a:bodyPr/>
          <a:lstStyle/>
          <a:p>
            <a:pPr>
              <a:defRPr/>
            </a:pPr>
            <a:fld id="{D1EF060C-AC97-4310-93F6-4491F0AE9F0F}" type="slidenum">
              <a:rPr lang="en-US" smtClean="0"/>
              <a:pPr>
                <a:defRPr/>
              </a:pPr>
              <a:t>3</a:t>
            </a:fld>
            <a:endParaRPr lang="en-US" dirty="0"/>
          </a:p>
        </p:txBody>
      </p:sp>
    </p:spTree>
    <p:extLst>
      <p:ext uri="{BB962C8B-B14F-4D97-AF65-F5344CB8AC3E}">
        <p14:creationId xmlns:p14="http://schemas.microsoft.com/office/powerpoint/2010/main" val="353494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endParaRPr lang="en-AU" altLang="en-US" dirty="0" smtClean="0">
              <a:latin typeface="GillSans"/>
            </a:endParaRPr>
          </a:p>
          <a:p>
            <a:pPr marL="447675" indent="-447675">
              <a:buFontTx/>
              <a:buChar char="•"/>
              <a:defRPr/>
            </a:pPr>
            <a:r>
              <a:rPr lang="en-AU" dirty="0" smtClean="0">
                <a:latin typeface="GillSans"/>
              </a:rPr>
              <a:t>Approximately 100,000 school students visit Canberra each year.</a:t>
            </a:r>
          </a:p>
          <a:p>
            <a:pPr marL="447675" indent="-447675">
              <a:buFontTx/>
              <a:buChar char="•"/>
              <a:defRPr/>
            </a:pPr>
            <a:r>
              <a:rPr lang="en-AU" dirty="0" smtClean="0">
                <a:latin typeface="GillSans"/>
              </a:rPr>
              <a:t>PACER rebate supports a visit to the capital as part of the </a:t>
            </a:r>
            <a:r>
              <a:rPr lang="en-AU" i="1" dirty="0" smtClean="0">
                <a:latin typeface="GillSans"/>
              </a:rPr>
              <a:t>Civics and Citizenship curriculum</a:t>
            </a:r>
            <a:r>
              <a:rPr lang="en-AU" dirty="0" smtClean="0">
                <a:latin typeface="GillSans"/>
              </a:rPr>
              <a:t>.</a:t>
            </a:r>
          </a:p>
          <a:p>
            <a:pPr marL="447675" indent="-447675">
              <a:buFontTx/>
              <a:buChar char="•"/>
              <a:defRPr/>
            </a:pPr>
            <a:r>
              <a:rPr lang="en-AU" dirty="0" smtClean="0">
                <a:latin typeface="GillSans"/>
              </a:rPr>
              <a:t>The NEEC is one of Canberra’s key educational attractions, winning the 2015 ACT Education Tourism Award.</a:t>
            </a:r>
            <a:endParaRPr lang="en-AU" dirty="0" smtClean="0"/>
          </a:p>
          <a:p>
            <a:endParaRPr lang="en-AU" altLang="en-US" dirty="0" smtClean="0">
              <a:latin typeface="GillSans"/>
            </a:endParaRPr>
          </a:p>
          <a:p>
            <a:endParaRPr lang="en-AU" altLang="en-US" dirty="0" smtClean="0">
              <a:latin typeface="GillSans"/>
            </a:endParaRPr>
          </a:p>
          <a:p>
            <a:r>
              <a:rPr lang="en-AU" altLang="en-US" dirty="0" smtClean="0">
                <a:latin typeface="GillSans"/>
              </a:rPr>
              <a:t>For many schools, a key part of Civics learning is a visit to Canberra, which is subsidised by a Government rebate program (PACER). The AEC operates an education centre (NEEC), which</a:t>
            </a:r>
            <a:r>
              <a:rPr lang="en-AU" altLang="en-US" baseline="0" dirty="0" smtClean="0">
                <a:latin typeface="GillSans"/>
              </a:rPr>
              <a:t> along with a visit to parliament House and the National War memorial, form key parts of a civics excursion</a:t>
            </a:r>
            <a:r>
              <a:rPr lang="en-AU" altLang="en-US" dirty="0" smtClean="0">
                <a:latin typeface="GillSans"/>
              </a:rPr>
              <a:t>.</a:t>
            </a:r>
          </a:p>
          <a:p>
            <a:endParaRPr lang="en-AU" altLang="en-US" dirty="0" smtClean="0">
              <a:latin typeface="GillSans"/>
            </a:endParaRPr>
          </a:p>
          <a:p>
            <a:r>
              <a:rPr lang="en-AU" altLang="en-US" dirty="0" smtClean="0">
                <a:latin typeface="GillSans"/>
              </a:rPr>
              <a:t>Approximately</a:t>
            </a:r>
            <a:r>
              <a:rPr lang="en-AU" altLang="en-US" baseline="0" dirty="0" smtClean="0">
                <a:latin typeface="GillSans"/>
              </a:rPr>
              <a:t> 100,000 students travel to Canberra each year, primarily 11-12 years old. This provides the AEC with a ready made audience for its education centre.</a:t>
            </a:r>
            <a:r>
              <a:rPr lang="en-AU" altLang="en-US" dirty="0" smtClean="0">
                <a:latin typeface="GillSans"/>
              </a:rPr>
              <a:t> Visiting students take part in a 90 minute program exploring the history of democracy and voting. Students then take part in an election. </a:t>
            </a:r>
          </a:p>
          <a:p>
            <a:endParaRPr lang="en-AU" altLang="en-US" dirty="0" smtClean="0">
              <a:latin typeface="GillSans"/>
            </a:endParaRPr>
          </a:p>
        </p:txBody>
      </p:sp>
      <p:sp>
        <p:nvSpPr>
          <p:cNvPr id="153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58850" eaLnBrk="0" hangingPunct="0">
              <a:defRPr sz="1200">
                <a:solidFill>
                  <a:schemeClr val="tx1"/>
                </a:solidFill>
                <a:latin typeface="GillSans"/>
              </a:defRPr>
            </a:lvl1pPr>
            <a:lvl2pPr marL="742950" indent="-285750" defTabSz="958850" eaLnBrk="0" hangingPunct="0">
              <a:defRPr sz="1200">
                <a:solidFill>
                  <a:schemeClr val="tx1"/>
                </a:solidFill>
                <a:latin typeface="GillSans"/>
              </a:defRPr>
            </a:lvl2pPr>
            <a:lvl3pPr marL="1143000" indent="-228600" defTabSz="958850" eaLnBrk="0" hangingPunct="0">
              <a:defRPr sz="1200">
                <a:solidFill>
                  <a:schemeClr val="tx1"/>
                </a:solidFill>
                <a:latin typeface="GillSans"/>
              </a:defRPr>
            </a:lvl3pPr>
            <a:lvl4pPr marL="1600200" indent="-228600" defTabSz="958850" eaLnBrk="0" hangingPunct="0">
              <a:defRPr sz="1200">
                <a:solidFill>
                  <a:schemeClr val="tx1"/>
                </a:solidFill>
                <a:latin typeface="GillSans"/>
              </a:defRPr>
            </a:lvl4pPr>
            <a:lvl5pPr marL="2057400" indent="-228600" defTabSz="958850" eaLnBrk="0" hangingPunct="0">
              <a:defRPr sz="1200">
                <a:solidFill>
                  <a:schemeClr val="tx1"/>
                </a:solidFill>
                <a:latin typeface="GillSans"/>
              </a:defRPr>
            </a:lvl5pPr>
            <a:lvl6pPr marL="2514600" indent="-228600" defTabSz="958850" eaLnBrk="0" fontAlgn="base" hangingPunct="0">
              <a:spcBef>
                <a:spcPct val="0"/>
              </a:spcBef>
              <a:spcAft>
                <a:spcPct val="0"/>
              </a:spcAft>
              <a:defRPr sz="1200">
                <a:solidFill>
                  <a:schemeClr val="tx1"/>
                </a:solidFill>
                <a:latin typeface="GillSans"/>
              </a:defRPr>
            </a:lvl6pPr>
            <a:lvl7pPr marL="2971800" indent="-228600" defTabSz="958850" eaLnBrk="0" fontAlgn="base" hangingPunct="0">
              <a:spcBef>
                <a:spcPct val="0"/>
              </a:spcBef>
              <a:spcAft>
                <a:spcPct val="0"/>
              </a:spcAft>
              <a:defRPr sz="1200">
                <a:solidFill>
                  <a:schemeClr val="tx1"/>
                </a:solidFill>
                <a:latin typeface="GillSans"/>
              </a:defRPr>
            </a:lvl7pPr>
            <a:lvl8pPr marL="3429000" indent="-228600" defTabSz="958850" eaLnBrk="0" fontAlgn="base" hangingPunct="0">
              <a:spcBef>
                <a:spcPct val="0"/>
              </a:spcBef>
              <a:spcAft>
                <a:spcPct val="0"/>
              </a:spcAft>
              <a:defRPr sz="1200">
                <a:solidFill>
                  <a:schemeClr val="tx1"/>
                </a:solidFill>
                <a:latin typeface="GillSans"/>
              </a:defRPr>
            </a:lvl8pPr>
            <a:lvl9pPr marL="3886200" indent="-228600" defTabSz="958850" eaLnBrk="0" fontAlgn="base" hangingPunct="0">
              <a:spcBef>
                <a:spcPct val="0"/>
              </a:spcBef>
              <a:spcAft>
                <a:spcPct val="0"/>
              </a:spcAft>
              <a:defRPr sz="1200">
                <a:solidFill>
                  <a:schemeClr val="tx1"/>
                </a:solidFill>
                <a:latin typeface="GillSans"/>
              </a:defRPr>
            </a:lvl9pPr>
          </a:lstStyle>
          <a:p>
            <a:pPr eaLnBrk="1" hangingPunct="1"/>
            <a:fld id="{08CDFF29-E56F-4668-858D-4A0DB16F12E4}" type="slidenum">
              <a:rPr lang="en-US" altLang="en-US" sz="1300">
                <a:solidFill>
                  <a:srgbClr val="000000"/>
                </a:solidFill>
              </a:rPr>
              <a:pPr eaLnBrk="1" hangingPunct="1"/>
              <a:t>4</a:t>
            </a:fld>
            <a:endParaRPr lang="en-US" altLang="en-US" sz="1300" dirty="0">
              <a:solidFill>
                <a:srgbClr val="000000"/>
              </a:solidFill>
            </a:endParaRPr>
          </a:p>
        </p:txBody>
      </p:sp>
    </p:spTree>
    <p:extLst>
      <p:ext uri="{BB962C8B-B14F-4D97-AF65-F5344CB8AC3E}">
        <p14:creationId xmlns:p14="http://schemas.microsoft.com/office/powerpoint/2010/main" val="322814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AU" altLang="en-US" dirty="0" smtClean="0">
                <a:latin typeface="GillSans"/>
              </a:rPr>
              <a:t>Not all students visit Canberra, and even for those that do there is a need to reinforce the learning through repetition. </a:t>
            </a:r>
          </a:p>
          <a:p>
            <a:endParaRPr lang="en-AU" altLang="en-US" dirty="0" smtClean="0">
              <a:latin typeface="GillSans"/>
            </a:endParaRPr>
          </a:p>
          <a:p>
            <a:r>
              <a:rPr lang="en-AU" altLang="en-US" dirty="0" smtClean="0">
                <a:latin typeface="GillSans"/>
              </a:rPr>
              <a:t>It is common for schools to hold elections for positions in student government and leadership roles. </a:t>
            </a:r>
          </a:p>
          <a:p>
            <a:endParaRPr lang="en-AU" altLang="en-US" dirty="0" smtClean="0">
              <a:latin typeface="GillSans"/>
            </a:endParaRPr>
          </a:p>
          <a:p>
            <a:r>
              <a:rPr lang="en-AU" altLang="en-US" dirty="0" smtClean="0">
                <a:latin typeface="GillSans"/>
              </a:rPr>
              <a:t>The AEC’s Get Voting program uses school elections as a learning opportunity for students. </a:t>
            </a:r>
          </a:p>
          <a:p>
            <a:endParaRPr lang="en-AU" altLang="en-US" dirty="0" smtClean="0">
              <a:latin typeface="GillSans"/>
            </a:endParaRPr>
          </a:p>
          <a:p>
            <a:r>
              <a:rPr lang="en-AU" altLang="en-US" dirty="0" smtClean="0">
                <a:latin typeface="GillSans"/>
              </a:rPr>
              <a:t>Get Voting is a website which provides instructions and resources for teachers so that they can conduct a school election using good electoral process, to teach students the value of free and fair elections. The website allows schools to create custom made ballot papers and to order ballot boxes and other material especially designed for schools. Last year approximately 50,000 students took part in a Get Voting Election.</a:t>
            </a:r>
          </a:p>
          <a:p>
            <a:endParaRPr lang="en-AU" altLang="en-US" dirty="0" smtClean="0">
              <a:latin typeface="GillSans"/>
            </a:endParaRPr>
          </a:p>
          <a:p>
            <a:pPr marL="0" marR="0" indent="0" algn="l" defTabSz="914400" rtl="0" eaLnBrk="0" fontAlgn="base" latinLnBrk="0" hangingPunct="0">
              <a:lnSpc>
                <a:spcPct val="100000"/>
              </a:lnSpc>
              <a:spcBef>
                <a:spcPct val="0"/>
              </a:spcBef>
              <a:spcAft>
                <a:spcPct val="0"/>
              </a:spcAft>
              <a:buClrTx/>
              <a:buSzTx/>
              <a:buFontTx/>
              <a:buNone/>
              <a:tabLst/>
              <a:defRPr/>
            </a:pPr>
            <a:r>
              <a:rPr lang="en-AU" altLang="en-US" dirty="0" smtClean="0">
                <a:latin typeface="GillSans"/>
              </a:rPr>
              <a:t>There</a:t>
            </a:r>
            <a:r>
              <a:rPr lang="en-AU" altLang="en-US" baseline="0" dirty="0" smtClean="0">
                <a:latin typeface="GillSans"/>
              </a:rPr>
              <a:t> were 3,750,973 enrolled school age students Across Australia in 2015  : Source ABS, 2016</a:t>
            </a:r>
            <a:endParaRPr lang="en-AU" altLang="en-US" dirty="0" smtClean="0">
              <a:latin typeface="GillSans"/>
            </a:endParaRPr>
          </a:p>
          <a:p>
            <a:endParaRPr lang="en-AU" altLang="en-US" dirty="0" smtClean="0">
              <a:latin typeface="GillSans"/>
            </a:endParaRPr>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58850" eaLnBrk="0" hangingPunct="0">
              <a:defRPr sz="1200">
                <a:solidFill>
                  <a:schemeClr val="tx1"/>
                </a:solidFill>
                <a:latin typeface="GillSans"/>
              </a:defRPr>
            </a:lvl1pPr>
            <a:lvl2pPr marL="742950" indent="-285750" defTabSz="958850" eaLnBrk="0" hangingPunct="0">
              <a:defRPr sz="1200">
                <a:solidFill>
                  <a:schemeClr val="tx1"/>
                </a:solidFill>
                <a:latin typeface="GillSans"/>
              </a:defRPr>
            </a:lvl2pPr>
            <a:lvl3pPr marL="1143000" indent="-228600" defTabSz="958850" eaLnBrk="0" hangingPunct="0">
              <a:defRPr sz="1200">
                <a:solidFill>
                  <a:schemeClr val="tx1"/>
                </a:solidFill>
                <a:latin typeface="GillSans"/>
              </a:defRPr>
            </a:lvl3pPr>
            <a:lvl4pPr marL="1600200" indent="-228600" defTabSz="958850" eaLnBrk="0" hangingPunct="0">
              <a:defRPr sz="1200">
                <a:solidFill>
                  <a:schemeClr val="tx1"/>
                </a:solidFill>
                <a:latin typeface="GillSans"/>
              </a:defRPr>
            </a:lvl4pPr>
            <a:lvl5pPr marL="2057400" indent="-228600" defTabSz="958850" eaLnBrk="0" hangingPunct="0">
              <a:defRPr sz="1200">
                <a:solidFill>
                  <a:schemeClr val="tx1"/>
                </a:solidFill>
                <a:latin typeface="GillSans"/>
              </a:defRPr>
            </a:lvl5pPr>
            <a:lvl6pPr marL="2514600" indent="-228600" defTabSz="958850" eaLnBrk="0" fontAlgn="base" hangingPunct="0">
              <a:spcBef>
                <a:spcPct val="0"/>
              </a:spcBef>
              <a:spcAft>
                <a:spcPct val="0"/>
              </a:spcAft>
              <a:defRPr sz="1200">
                <a:solidFill>
                  <a:schemeClr val="tx1"/>
                </a:solidFill>
                <a:latin typeface="GillSans"/>
              </a:defRPr>
            </a:lvl6pPr>
            <a:lvl7pPr marL="2971800" indent="-228600" defTabSz="958850" eaLnBrk="0" fontAlgn="base" hangingPunct="0">
              <a:spcBef>
                <a:spcPct val="0"/>
              </a:spcBef>
              <a:spcAft>
                <a:spcPct val="0"/>
              </a:spcAft>
              <a:defRPr sz="1200">
                <a:solidFill>
                  <a:schemeClr val="tx1"/>
                </a:solidFill>
                <a:latin typeface="GillSans"/>
              </a:defRPr>
            </a:lvl7pPr>
            <a:lvl8pPr marL="3429000" indent="-228600" defTabSz="958850" eaLnBrk="0" fontAlgn="base" hangingPunct="0">
              <a:spcBef>
                <a:spcPct val="0"/>
              </a:spcBef>
              <a:spcAft>
                <a:spcPct val="0"/>
              </a:spcAft>
              <a:defRPr sz="1200">
                <a:solidFill>
                  <a:schemeClr val="tx1"/>
                </a:solidFill>
                <a:latin typeface="GillSans"/>
              </a:defRPr>
            </a:lvl8pPr>
            <a:lvl9pPr marL="3886200" indent="-228600" defTabSz="958850" eaLnBrk="0" fontAlgn="base" hangingPunct="0">
              <a:spcBef>
                <a:spcPct val="0"/>
              </a:spcBef>
              <a:spcAft>
                <a:spcPct val="0"/>
              </a:spcAft>
              <a:defRPr sz="1200">
                <a:solidFill>
                  <a:schemeClr val="tx1"/>
                </a:solidFill>
                <a:latin typeface="GillSans"/>
              </a:defRPr>
            </a:lvl9pPr>
          </a:lstStyle>
          <a:p>
            <a:pPr eaLnBrk="1" hangingPunct="1"/>
            <a:fld id="{29B16976-3F9A-43B7-857D-B8190B9FCD20}" type="slidenum">
              <a:rPr lang="en-US" altLang="en-US" sz="1300">
                <a:solidFill>
                  <a:srgbClr val="000000"/>
                </a:solidFill>
              </a:rPr>
              <a:pPr eaLnBrk="1" hangingPunct="1"/>
              <a:t>5</a:t>
            </a:fld>
            <a:endParaRPr lang="en-US" altLang="en-US" sz="1300" dirty="0">
              <a:solidFill>
                <a:srgbClr val="000000"/>
              </a:solidFill>
            </a:endParaRPr>
          </a:p>
        </p:txBody>
      </p:sp>
    </p:spTree>
    <p:extLst>
      <p:ext uri="{BB962C8B-B14F-4D97-AF65-F5344CB8AC3E}">
        <p14:creationId xmlns:p14="http://schemas.microsoft.com/office/powerpoint/2010/main" val="235792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447675" indent="-447675">
              <a:buFontTx/>
              <a:buChar char="•"/>
            </a:pPr>
            <a:r>
              <a:rPr lang="en-AU" altLang="en-US" dirty="0" smtClean="0"/>
              <a:t>Accredited training for teachers</a:t>
            </a:r>
          </a:p>
          <a:p>
            <a:pPr marL="447675" indent="-447675">
              <a:buFontTx/>
              <a:buChar char="•"/>
            </a:pPr>
            <a:r>
              <a:rPr lang="en-AU" altLang="en-US" dirty="0" smtClean="0"/>
              <a:t>Delivers information and classroom strategies </a:t>
            </a:r>
          </a:p>
          <a:p>
            <a:endParaRPr lang="en-AU" altLang="en-US" dirty="0" smtClean="0">
              <a:latin typeface="GillSans"/>
            </a:endParaRPr>
          </a:p>
          <a:p>
            <a:endParaRPr lang="en-AU" altLang="en-US" dirty="0" smtClean="0">
              <a:latin typeface="GillSans"/>
            </a:endParaRPr>
          </a:p>
          <a:p>
            <a:r>
              <a:rPr lang="en-AU" altLang="en-US" dirty="0" smtClean="0">
                <a:latin typeface="GillSans"/>
              </a:rPr>
              <a:t>Teachers are the gatekeepers for student learning. Providing them with the skills and knowledge they need to teacher students about voting helps the AEC to achieve its educational goals.</a:t>
            </a:r>
          </a:p>
          <a:p>
            <a:endParaRPr lang="en-AU" altLang="en-US" dirty="0" smtClean="0">
              <a:latin typeface="GillSans"/>
            </a:endParaRPr>
          </a:p>
          <a:p>
            <a:r>
              <a:rPr lang="en-AU" altLang="en-US" dirty="0" smtClean="0">
                <a:latin typeface="GillSans"/>
              </a:rPr>
              <a:t>Teachers must complete 20 hour mandatory training each year</a:t>
            </a:r>
          </a:p>
          <a:p>
            <a:r>
              <a:rPr lang="en-AU" altLang="en-US" dirty="0" smtClean="0">
                <a:latin typeface="GillSans"/>
              </a:rPr>
              <a:t>Civics is an area which many teachers lack confidence</a:t>
            </a:r>
          </a:p>
          <a:p>
            <a:r>
              <a:rPr lang="en-AU" altLang="en-US" dirty="0" smtClean="0">
                <a:latin typeface="GillSans"/>
              </a:rPr>
              <a:t>The AEC  runs workshops for teachers to train them in using AEC education materials in the classroom</a:t>
            </a:r>
          </a:p>
          <a:p>
            <a:r>
              <a:rPr lang="en-AU" altLang="en-US" dirty="0" smtClean="0">
                <a:latin typeface="GillSans"/>
              </a:rPr>
              <a:t>This builds trust in the AEC as an education service provider</a:t>
            </a:r>
          </a:p>
          <a:p>
            <a:r>
              <a:rPr lang="en-AU" altLang="en-US" dirty="0" smtClean="0">
                <a:latin typeface="GillSans"/>
              </a:rPr>
              <a:t>The AEC is accredited to provide PL in the ACT and NSW and is working on online delivery.</a:t>
            </a:r>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58850" eaLnBrk="0" hangingPunct="0">
              <a:defRPr sz="1200">
                <a:solidFill>
                  <a:schemeClr val="tx1"/>
                </a:solidFill>
                <a:latin typeface="GillSans"/>
              </a:defRPr>
            </a:lvl1pPr>
            <a:lvl2pPr marL="742950" indent="-285750" defTabSz="958850" eaLnBrk="0" hangingPunct="0">
              <a:defRPr sz="1200">
                <a:solidFill>
                  <a:schemeClr val="tx1"/>
                </a:solidFill>
                <a:latin typeface="GillSans"/>
              </a:defRPr>
            </a:lvl2pPr>
            <a:lvl3pPr marL="1143000" indent="-228600" defTabSz="958850" eaLnBrk="0" hangingPunct="0">
              <a:defRPr sz="1200">
                <a:solidFill>
                  <a:schemeClr val="tx1"/>
                </a:solidFill>
                <a:latin typeface="GillSans"/>
              </a:defRPr>
            </a:lvl3pPr>
            <a:lvl4pPr marL="1600200" indent="-228600" defTabSz="958850" eaLnBrk="0" hangingPunct="0">
              <a:defRPr sz="1200">
                <a:solidFill>
                  <a:schemeClr val="tx1"/>
                </a:solidFill>
                <a:latin typeface="GillSans"/>
              </a:defRPr>
            </a:lvl4pPr>
            <a:lvl5pPr marL="2057400" indent="-228600" defTabSz="958850" eaLnBrk="0" hangingPunct="0">
              <a:defRPr sz="1200">
                <a:solidFill>
                  <a:schemeClr val="tx1"/>
                </a:solidFill>
                <a:latin typeface="GillSans"/>
              </a:defRPr>
            </a:lvl5pPr>
            <a:lvl6pPr marL="2514600" indent="-228600" defTabSz="958850" eaLnBrk="0" fontAlgn="base" hangingPunct="0">
              <a:spcBef>
                <a:spcPct val="0"/>
              </a:spcBef>
              <a:spcAft>
                <a:spcPct val="0"/>
              </a:spcAft>
              <a:defRPr sz="1200">
                <a:solidFill>
                  <a:schemeClr val="tx1"/>
                </a:solidFill>
                <a:latin typeface="GillSans"/>
              </a:defRPr>
            </a:lvl6pPr>
            <a:lvl7pPr marL="2971800" indent="-228600" defTabSz="958850" eaLnBrk="0" fontAlgn="base" hangingPunct="0">
              <a:spcBef>
                <a:spcPct val="0"/>
              </a:spcBef>
              <a:spcAft>
                <a:spcPct val="0"/>
              </a:spcAft>
              <a:defRPr sz="1200">
                <a:solidFill>
                  <a:schemeClr val="tx1"/>
                </a:solidFill>
                <a:latin typeface="GillSans"/>
              </a:defRPr>
            </a:lvl7pPr>
            <a:lvl8pPr marL="3429000" indent="-228600" defTabSz="958850" eaLnBrk="0" fontAlgn="base" hangingPunct="0">
              <a:spcBef>
                <a:spcPct val="0"/>
              </a:spcBef>
              <a:spcAft>
                <a:spcPct val="0"/>
              </a:spcAft>
              <a:defRPr sz="1200">
                <a:solidFill>
                  <a:schemeClr val="tx1"/>
                </a:solidFill>
                <a:latin typeface="GillSans"/>
              </a:defRPr>
            </a:lvl8pPr>
            <a:lvl9pPr marL="3886200" indent="-228600" defTabSz="958850" eaLnBrk="0" fontAlgn="base" hangingPunct="0">
              <a:spcBef>
                <a:spcPct val="0"/>
              </a:spcBef>
              <a:spcAft>
                <a:spcPct val="0"/>
              </a:spcAft>
              <a:defRPr sz="1200">
                <a:solidFill>
                  <a:schemeClr val="tx1"/>
                </a:solidFill>
                <a:latin typeface="GillSans"/>
              </a:defRPr>
            </a:lvl9pPr>
          </a:lstStyle>
          <a:p>
            <a:pPr eaLnBrk="1" hangingPunct="1"/>
            <a:fld id="{561715AC-664C-4CC0-93B4-ECFA57960612}" type="slidenum">
              <a:rPr lang="en-US" altLang="en-US" sz="1300">
                <a:solidFill>
                  <a:srgbClr val="000000"/>
                </a:solidFill>
              </a:rPr>
              <a:pPr eaLnBrk="1" hangingPunct="1"/>
              <a:t>6</a:t>
            </a:fld>
            <a:endParaRPr lang="en-US" altLang="en-US" sz="1300" dirty="0">
              <a:solidFill>
                <a:srgbClr val="000000"/>
              </a:solidFill>
            </a:endParaRPr>
          </a:p>
        </p:txBody>
      </p:sp>
    </p:spTree>
    <p:extLst>
      <p:ext uri="{BB962C8B-B14F-4D97-AF65-F5344CB8AC3E}">
        <p14:creationId xmlns:p14="http://schemas.microsoft.com/office/powerpoint/2010/main" val="213851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AU" sz="1200" dirty="0" smtClean="0"/>
              <a:t>Libraries partnership</a:t>
            </a:r>
          </a:p>
          <a:p>
            <a:pPr marL="457200" indent="-457200">
              <a:buFont typeface="Arial" panose="020B0604020202020204" pitchFamily="34" charset="0"/>
              <a:buChar char="•"/>
            </a:pPr>
            <a:endParaRPr lang="en-AU" sz="1200" dirty="0" smtClean="0"/>
          </a:p>
          <a:p>
            <a:pPr marL="457200" indent="-457200">
              <a:buFont typeface="Arial" panose="020B0604020202020204" pitchFamily="34" charset="0"/>
              <a:buChar char="•"/>
            </a:pPr>
            <a:r>
              <a:rPr lang="en-AU" sz="1200" dirty="0" smtClean="0"/>
              <a:t>Online education kit</a:t>
            </a:r>
          </a:p>
          <a:p>
            <a:endParaRPr lang="en-AU" sz="1200" dirty="0" smtClean="0"/>
          </a:p>
          <a:p>
            <a:pPr marL="457200" indent="-457200">
              <a:buFont typeface="Arial" panose="020B0604020202020204" pitchFamily="34" charset="0"/>
              <a:buChar char="•"/>
            </a:pPr>
            <a:r>
              <a:rPr lang="en-AU" sz="1200" dirty="0" smtClean="0"/>
              <a:t>Voter Information Officers</a:t>
            </a:r>
          </a:p>
          <a:p>
            <a:endParaRPr lang="en-AU" dirty="0" smtClean="0"/>
          </a:p>
          <a:p>
            <a:endParaRPr lang="en-AU" dirty="0" smtClean="0"/>
          </a:p>
          <a:p>
            <a:r>
              <a:rPr lang="en-AU" dirty="0" smtClean="0"/>
              <a:t>In addition to the schools program, the AEC is expanding</a:t>
            </a:r>
            <a:r>
              <a:rPr lang="en-AU" baseline="0" dirty="0" smtClean="0"/>
              <a:t> its work in community education. Over the past two elections, serval new strategies have been trialled. </a:t>
            </a:r>
          </a:p>
          <a:p>
            <a:pPr marL="0" marR="0" indent="0" algn="l" defTabSz="914400" rtl="0" eaLnBrk="0" fontAlgn="base" latinLnBrk="0" hangingPunct="0">
              <a:lnSpc>
                <a:spcPct val="100000"/>
              </a:lnSpc>
              <a:spcBef>
                <a:spcPct val="0"/>
              </a:spcBef>
              <a:spcAft>
                <a:spcPct val="0"/>
              </a:spcAft>
              <a:buClrTx/>
              <a:buSzTx/>
              <a:buFontTx/>
              <a:buNone/>
              <a:tabLst/>
              <a:defRPr/>
            </a:pPr>
            <a:r>
              <a:rPr lang="en-AU" baseline="0" dirty="0" smtClean="0"/>
              <a:t>Community engagement uses similar methods to the education program, in that it provides face-to-face instruction, activities and simple language information for specific audiences. It aims to educate those who may not understand Australia’s system of government, such as new migrant communities. </a:t>
            </a:r>
          </a:p>
          <a:p>
            <a:endParaRPr lang="en-AU"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AU" dirty="0" smtClean="0"/>
              <a:t>In the lead up to the 2016</a:t>
            </a:r>
            <a:r>
              <a:rPr lang="en-AU" baseline="0" dirty="0" smtClean="0"/>
              <a:t> Election, the AEC partnered with Australia Libraries Association to deliver community workshops about voting in public libraries around Australia. Libraries have good connections with their local communicates and are a trusted source of information. They are also present in most towns and centres all over the country. 115 sessions were delivered, in 63 locations and 17 languages. The feedback was positive however more time was required to promote sessions and increase attendance.</a:t>
            </a:r>
          </a:p>
          <a:p>
            <a:endParaRPr lang="en-AU" baseline="0" dirty="0" smtClean="0"/>
          </a:p>
          <a:p>
            <a:endParaRPr lang="en-AU" baseline="0" dirty="0" smtClean="0"/>
          </a:p>
          <a:p>
            <a:r>
              <a:rPr lang="en-AU" baseline="0" dirty="0" smtClean="0"/>
              <a:t>The online community kit is a free to access set of materials for any community organisation who wishes to conduct voter information sessions. It will form the basis for future community engagement, as it did with the libraries program.</a:t>
            </a:r>
          </a:p>
          <a:p>
            <a:endParaRPr lang="en-AU" baseline="0" dirty="0" smtClean="0"/>
          </a:p>
          <a:p>
            <a:r>
              <a:rPr lang="en-AU" baseline="0" dirty="0" smtClean="0"/>
              <a:t>Voter information officers are a last line of defence for informality. They are employed to work on election day, standing outside the polling place and offering information about how to complete the ballot paper to the public. They are generally used in communities with high informality and speak multiple languages to suit the local community needs.</a:t>
            </a:r>
          </a:p>
          <a:p>
            <a:endParaRPr lang="en-AU" baseline="0" dirty="0" smtClean="0"/>
          </a:p>
          <a:p>
            <a:r>
              <a:rPr lang="en-AU" baseline="0" dirty="0" smtClean="0"/>
              <a:t> These activities are now being reviewed as part of the development of an ongoing community engagement strategy. </a:t>
            </a:r>
          </a:p>
          <a:p>
            <a:endParaRPr lang="en-AU" dirty="0"/>
          </a:p>
        </p:txBody>
      </p:sp>
      <p:sp>
        <p:nvSpPr>
          <p:cNvPr id="4" name="Slide Number Placeholder 3"/>
          <p:cNvSpPr>
            <a:spLocks noGrp="1"/>
          </p:cNvSpPr>
          <p:nvPr>
            <p:ph type="sldNum" sz="quarter" idx="10"/>
          </p:nvPr>
        </p:nvSpPr>
        <p:spPr/>
        <p:txBody>
          <a:bodyPr/>
          <a:lstStyle/>
          <a:p>
            <a:pPr>
              <a:defRPr/>
            </a:pPr>
            <a:fld id="{D1EF060C-AC97-4310-93F6-4491F0AE9F0F}" type="slidenum">
              <a:rPr lang="en-US" smtClean="0"/>
              <a:pPr>
                <a:defRPr/>
              </a:pPr>
              <a:t>8</a:t>
            </a:fld>
            <a:endParaRPr lang="en-US" dirty="0"/>
          </a:p>
        </p:txBody>
      </p:sp>
    </p:spTree>
    <p:extLst>
      <p:ext uri="{BB962C8B-B14F-4D97-AF65-F5344CB8AC3E}">
        <p14:creationId xmlns:p14="http://schemas.microsoft.com/office/powerpoint/2010/main" val="251370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Australian schools teach a national curriculum</a:t>
            </a:r>
            <a:r>
              <a:rPr lang="en-AU" baseline="0" dirty="0" smtClean="0"/>
              <a:t> in all subjects (with some variation in implementation across the states). The curriculum provides national standards which schools must meet, and key areas of learning on which all Australian students must receive instruction.</a:t>
            </a:r>
          </a:p>
          <a:p>
            <a:endParaRPr lang="en-AU" dirty="0" smtClean="0"/>
          </a:p>
          <a:p>
            <a:r>
              <a:rPr lang="en-AU" dirty="0" smtClean="0"/>
              <a:t>Part of the social sciences (like History and geography)</a:t>
            </a:r>
            <a:r>
              <a:rPr lang="en-AU" baseline="0" dirty="0" smtClean="0"/>
              <a:t>, the subject of Civics and Citizenship ensures Australia students learn about their democratic society and how Australia is governed. The Civics curriculum was developed in 2013 by ACARA (Australian Curriculum and Assessment Reporting Authority). </a:t>
            </a:r>
          </a:p>
          <a:p>
            <a:r>
              <a:rPr lang="en-AU" baseline="0" dirty="0" smtClean="0"/>
              <a:t>Teachers, academics and subject matter experts had input into the civics curriculum, including the AEC who took an active role in ensuring the inclusion of electoral education. </a:t>
            </a:r>
          </a:p>
          <a:p>
            <a:endParaRPr lang="en-AU" dirty="0" smtClean="0"/>
          </a:p>
          <a:p>
            <a:r>
              <a:rPr lang="en-AU" dirty="0" smtClean="0"/>
              <a:t>The</a:t>
            </a:r>
            <a:r>
              <a:rPr lang="en-AU" baseline="0" dirty="0" smtClean="0"/>
              <a:t> civics curriculum requires approx. 20 hours of study per year, or 2% of total teaching time. It is also not delivered as  a stand alone subject, rather it is incorporated into history, English, legal studies or politics, and other subjects. So while civics provides the need for electoral education in schools, it is a very small part of the overall curriculum.</a:t>
            </a:r>
          </a:p>
          <a:p>
            <a:endParaRPr lang="en-AU" baseline="0" dirty="0" smtClean="0"/>
          </a:p>
          <a:p>
            <a:r>
              <a:rPr lang="en-AU" baseline="0" dirty="0" smtClean="0"/>
              <a:t>Even within the Civics and citizenship curriculum, electoral education is one small part. The curriculum is made up of three main areas of learning: Law, Identity and culture, and Government. </a:t>
            </a:r>
          </a:p>
          <a:p>
            <a:pPr marL="0" marR="0" indent="0" algn="l" defTabSz="914400" rtl="0" eaLnBrk="0" fontAlgn="base" latinLnBrk="0" hangingPunct="0">
              <a:lnSpc>
                <a:spcPct val="100000"/>
              </a:lnSpc>
              <a:spcBef>
                <a:spcPct val="0"/>
              </a:spcBef>
              <a:spcAft>
                <a:spcPct val="0"/>
              </a:spcAft>
              <a:buClrTx/>
              <a:buSzTx/>
              <a:buFontTx/>
              <a:buNone/>
              <a:tabLst/>
              <a:defRPr/>
            </a:pPr>
            <a:r>
              <a:rPr lang="en-AU" baseline="0" dirty="0" smtClean="0"/>
              <a:t>Voting and electoral process are specifically identified in upper primary school, when students are 11-12 years old. This presents challenges for the AEC the highest demand for education services is from this age group, despite being a long way off enrolling.</a:t>
            </a:r>
          </a:p>
          <a:p>
            <a:pPr marL="0" marR="0" indent="0" algn="l" defTabSz="914400" rtl="0" eaLnBrk="0" fontAlgn="base" latinLnBrk="0" hangingPunct="0">
              <a:lnSpc>
                <a:spcPct val="100000"/>
              </a:lnSpc>
              <a:spcBef>
                <a:spcPct val="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AU" baseline="0" dirty="0" smtClean="0"/>
              <a:t>However, there is some evidence that engaging with students early can build confidence in the electoral process which will carry through to adulthood. Thus the AEC sees the opportunity to work with students as a way of building good relationships with the community and future electors. </a:t>
            </a:r>
          </a:p>
          <a:p>
            <a:endParaRPr lang="en-AU" dirty="0"/>
          </a:p>
        </p:txBody>
      </p:sp>
      <p:sp>
        <p:nvSpPr>
          <p:cNvPr id="4" name="Slide Number Placeholder 3"/>
          <p:cNvSpPr>
            <a:spLocks noGrp="1"/>
          </p:cNvSpPr>
          <p:nvPr>
            <p:ph type="sldNum" sz="quarter" idx="10"/>
          </p:nvPr>
        </p:nvSpPr>
        <p:spPr/>
        <p:txBody>
          <a:bodyPr/>
          <a:lstStyle/>
          <a:p>
            <a:pPr>
              <a:defRPr/>
            </a:pPr>
            <a:fld id="{D1EF060C-AC97-4310-93F6-4491F0AE9F0F}" type="slidenum">
              <a:rPr lang="en-US" smtClean="0"/>
              <a:pPr>
                <a:defRPr/>
              </a:pPr>
              <a:t>9</a:t>
            </a:fld>
            <a:endParaRPr lang="en-US" dirty="0"/>
          </a:p>
        </p:txBody>
      </p:sp>
    </p:spTree>
    <p:extLst>
      <p:ext uri="{BB962C8B-B14F-4D97-AF65-F5344CB8AC3E}">
        <p14:creationId xmlns:p14="http://schemas.microsoft.com/office/powerpoint/2010/main" val="84184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50910" y="1952612"/>
            <a:ext cx="7786742" cy="1270000"/>
          </a:xfrm>
          <a:prstGeom prst="rect">
            <a:avLst/>
          </a:prstGeom>
        </p:spPr>
        <p:txBody>
          <a:bodyPr/>
          <a:lstStyle>
            <a:lvl1pPr marL="0" indent="0" algn="ctr">
              <a:defRPr sz="3500"/>
            </a:lvl1pPr>
          </a:lstStyle>
          <a:p>
            <a:r>
              <a:rPr lang="en-US" smtClean="0"/>
              <a:t>Click to edit Master title style</a:t>
            </a:r>
            <a:endParaRPr lang="en-AU" dirty="0"/>
          </a:p>
        </p:txBody>
      </p:sp>
    </p:spTree>
    <p:extLst>
      <p:ext uri="{BB962C8B-B14F-4D97-AF65-F5344CB8AC3E}">
        <p14:creationId xmlns:p14="http://schemas.microsoft.com/office/powerpoint/2010/main" val="37151014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1079500" y="1452546"/>
            <a:ext cx="4429128" cy="5000660"/>
          </a:xfrm>
          <a:prstGeom prst="rect">
            <a:avLst/>
          </a:prstGeom>
        </p:spPr>
        <p:txBody>
          <a:bodyPr/>
          <a:lstStyle>
            <a:lvl1pPr marL="342900" indent="-342900">
              <a:lnSpc>
                <a:spcPct val="110000"/>
              </a:lnSpc>
              <a:spcAft>
                <a:spcPts val="1200"/>
              </a:spcAft>
              <a:buFont typeface="Arial" pitchFamily="34" charset="0"/>
              <a:buChar char="•"/>
              <a:defRPr sz="2000">
                <a:latin typeface="Arial" pitchFamily="34" charset="0"/>
                <a:cs typeface="Arial" pitchFamily="34" charset="0"/>
              </a:defRPr>
            </a:lvl1pPr>
            <a:lvl2pPr>
              <a:lnSpc>
                <a:spcPct val="110000"/>
              </a:lnSpc>
              <a:spcAft>
                <a:spcPts val="1200"/>
              </a:spcAft>
              <a:buFont typeface="Arial" pitchFamily="34" charset="0"/>
              <a:buChar char="•"/>
              <a:defRPr sz="2000">
                <a:latin typeface="Arial" pitchFamily="34" charset="0"/>
                <a:cs typeface="Arial" pitchFamily="34" charset="0"/>
              </a:defRPr>
            </a:lvl2pPr>
            <a:lvl3pPr>
              <a:lnSpc>
                <a:spcPct val="110000"/>
              </a:lnSpc>
              <a:spcAft>
                <a:spcPts val="1200"/>
              </a:spcAft>
              <a:buFont typeface="Arial" pitchFamily="34" charset="0"/>
              <a:buChar char="•"/>
              <a:defRPr sz="2000">
                <a:latin typeface="Arial" pitchFamily="34" charset="0"/>
                <a:cs typeface="Arial" pitchFamily="34" charset="0"/>
              </a:defRPr>
            </a:lvl3pPr>
            <a:lvl4pPr>
              <a:lnSpc>
                <a:spcPct val="110000"/>
              </a:lnSpc>
              <a:spcAft>
                <a:spcPts val="1200"/>
              </a:spcAft>
              <a:buFont typeface="Arial" pitchFamily="34" charset="0"/>
              <a:buChar char="•"/>
              <a:defRPr sz="2000">
                <a:latin typeface="Arial" pitchFamily="34" charset="0"/>
                <a:cs typeface="Arial" pitchFamily="34" charset="0"/>
              </a:defRPr>
            </a:lvl4pPr>
            <a:lvl5pPr>
              <a:lnSpc>
                <a:spcPct val="110000"/>
              </a:lnSpc>
              <a:spcAft>
                <a:spcPts val="1200"/>
              </a:spcAft>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Picture Placeholder 2"/>
          <p:cNvSpPr>
            <a:spLocks noGrp="1"/>
          </p:cNvSpPr>
          <p:nvPr>
            <p:ph type="pic" idx="1"/>
          </p:nvPr>
        </p:nvSpPr>
        <p:spPr>
          <a:xfrm>
            <a:off x="6008694" y="1452546"/>
            <a:ext cx="3000396" cy="5000660"/>
          </a:xfrm>
          <a:prstGeom prst="rect">
            <a:avLst/>
          </a:prstGeom>
        </p:spPr>
        <p:txBody>
          <a:bodyPr/>
          <a:lstStyle>
            <a:lvl1pPr marL="0" indent="0">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Franklin Gothic Book" pitchFamily="34" charset="0"/>
              </a:rPr>
              <a:t>Click icon to add picture</a:t>
            </a:r>
            <a:endParaRPr lang="en-AU" noProof="0" dirty="0" smtClean="0">
              <a:sym typeface="Franklin Gothic Book" pitchFamily="34" charset="0"/>
            </a:endParaRPr>
          </a:p>
        </p:txBody>
      </p:sp>
    </p:spTree>
    <p:extLst>
      <p:ext uri="{BB962C8B-B14F-4D97-AF65-F5344CB8AC3E}">
        <p14:creationId xmlns:p14="http://schemas.microsoft.com/office/powerpoint/2010/main" val="30235266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Text Placeholder 13"/>
          <p:cNvSpPr>
            <a:spLocks noGrp="1"/>
          </p:cNvSpPr>
          <p:nvPr>
            <p:ph type="body" sz="quarter" idx="10"/>
          </p:nvPr>
        </p:nvSpPr>
        <p:spPr>
          <a:xfrm>
            <a:off x="1079500" y="1452546"/>
            <a:ext cx="4429128" cy="5000660"/>
          </a:xfrm>
          <a:prstGeom prst="rect">
            <a:avLst/>
          </a:prstGeom>
        </p:spPr>
        <p:txBody>
          <a:bodyPr/>
          <a:lstStyle>
            <a:lvl1pPr marL="0" indent="0">
              <a:lnSpc>
                <a:spcPct val="110000"/>
              </a:lnSpc>
              <a:spcAft>
                <a:spcPts val="1200"/>
              </a:spcAft>
              <a:buFont typeface="Arial" pitchFamily="34" charset="0"/>
              <a:buNone/>
              <a:defRPr sz="2000">
                <a:latin typeface="Arial" pitchFamily="34" charset="0"/>
                <a:cs typeface="Arial" pitchFamily="34" charset="0"/>
              </a:defRPr>
            </a:lvl1pPr>
            <a:lvl2pPr>
              <a:lnSpc>
                <a:spcPct val="110000"/>
              </a:lnSpc>
              <a:spcAft>
                <a:spcPts val="1200"/>
              </a:spcAft>
              <a:buFont typeface="Arial" pitchFamily="34" charset="0"/>
              <a:buChar char="•"/>
              <a:defRPr sz="2000">
                <a:latin typeface="Arial" pitchFamily="34" charset="0"/>
                <a:cs typeface="Arial" pitchFamily="34" charset="0"/>
              </a:defRPr>
            </a:lvl2pPr>
            <a:lvl3pPr>
              <a:lnSpc>
                <a:spcPct val="110000"/>
              </a:lnSpc>
              <a:spcAft>
                <a:spcPts val="1200"/>
              </a:spcAft>
              <a:buFont typeface="Arial" pitchFamily="34" charset="0"/>
              <a:buChar char="•"/>
              <a:defRPr sz="2000">
                <a:latin typeface="Arial" pitchFamily="34" charset="0"/>
                <a:cs typeface="Arial" pitchFamily="34" charset="0"/>
              </a:defRPr>
            </a:lvl3pPr>
            <a:lvl4pPr>
              <a:lnSpc>
                <a:spcPct val="110000"/>
              </a:lnSpc>
              <a:spcAft>
                <a:spcPts val="1200"/>
              </a:spcAft>
              <a:buFont typeface="Arial" pitchFamily="34" charset="0"/>
              <a:buChar char="•"/>
              <a:defRPr sz="2000">
                <a:latin typeface="Arial" pitchFamily="34" charset="0"/>
                <a:cs typeface="Arial" pitchFamily="34" charset="0"/>
              </a:defRPr>
            </a:lvl4pPr>
            <a:lvl5pPr>
              <a:lnSpc>
                <a:spcPct val="110000"/>
              </a:lnSpc>
              <a:spcAft>
                <a:spcPts val="1200"/>
              </a:spcAft>
              <a:buFont typeface="Arial" pitchFamily="34" charset="0"/>
              <a:buChar char="•"/>
              <a:defRPr sz="2000">
                <a:latin typeface="Arial" pitchFamily="34" charset="0"/>
                <a:cs typeface="Arial" pitchFamily="34" charset="0"/>
              </a:defRPr>
            </a:lvl5pPr>
          </a:lstStyle>
          <a:p>
            <a:pPr lvl="0"/>
            <a:r>
              <a:rPr lang="en-US" smtClean="0"/>
              <a:t>Click to edit Master text styles</a:t>
            </a:r>
          </a:p>
        </p:txBody>
      </p:sp>
      <p:sp>
        <p:nvSpPr>
          <p:cNvPr id="4" name="Picture Placeholder 2"/>
          <p:cNvSpPr>
            <a:spLocks noGrp="1"/>
          </p:cNvSpPr>
          <p:nvPr>
            <p:ph type="pic" idx="1"/>
          </p:nvPr>
        </p:nvSpPr>
        <p:spPr>
          <a:xfrm>
            <a:off x="6008694" y="1452546"/>
            <a:ext cx="3000396" cy="5000660"/>
          </a:xfrm>
          <a:prstGeom prst="rect">
            <a:avLst/>
          </a:prstGeom>
        </p:spPr>
        <p:txBody>
          <a:bodyPr/>
          <a:lstStyle>
            <a:lvl1pPr marL="0" indent="0">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Franklin Gothic Book" pitchFamily="34" charset="0"/>
              </a:rPr>
              <a:t>Click icon to add picture</a:t>
            </a:r>
            <a:endParaRPr lang="en-AU" noProof="0" dirty="0" smtClean="0">
              <a:sym typeface="Franklin Gothic Book" pitchFamily="34" charset="0"/>
            </a:endParaRPr>
          </a:p>
        </p:txBody>
      </p:sp>
    </p:spTree>
    <p:extLst>
      <p:ext uri="{BB962C8B-B14F-4D97-AF65-F5344CB8AC3E}">
        <p14:creationId xmlns:p14="http://schemas.microsoft.com/office/powerpoint/2010/main" val="221962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Title 1"/>
          <p:cNvSpPr>
            <a:spLocks noGrp="1"/>
          </p:cNvSpPr>
          <p:nvPr>
            <p:ph type="title"/>
          </p:nvPr>
        </p:nvSpPr>
        <p:spPr>
          <a:xfrm>
            <a:off x="1079472" y="1381116"/>
            <a:ext cx="7929618" cy="857248"/>
          </a:xfrm>
          <a:prstGeom prst="rect">
            <a:avLst/>
          </a:prstGeom>
        </p:spPr>
        <p:txBody>
          <a:bodyPr/>
          <a:lstStyle>
            <a:lvl1pPr marL="0" indent="0">
              <a:defRPr sz="3000" baseline="0">
                <a:latin typeface="Arial" pitchFamily="34" charset="0"/>
                <a:cs typeface="Arial" pitchFamily="34" charset="0"/>
              </a:defRPr>
            </a:lvl1pPr>
          </a:lstStyle>
          <a:p>
            <a:r>
              <a:rPr lang="en-US" smtClean="0"/>
              <a:t>Click to edit Master title style</a:t>
            </a:r>
            <a:endParaRPr lang="en-AU" dirty="0"/>
          </a:p>
        </p:txBody>
      </p:sp>
      <p:sp>
        <p:nvSpPr>
          <p:cNvPr id="14" name="Text Placeholder 13"/>
          <p:cNvSpPr>
            <a:spLocks noGrp="1"/>
          </p:cNvSpPr>
          <p:nvPr>
            <p:ph type="body" sz="quarter" idx="10"/>
          </p:nvPr>
        </p:nvSpPr>
        <p:spPr>
          <a:xfrm>
            <a:off x="1079500" y="2238394"/>
            <a:ext cx="7929563" cy="4214812"/>
          </a:xfrm>
          <a:prstGeom prst="rect">
            <a:avLst/>
          </a:prstGeom>
        </p:spPr>
        <p:txBody>
          <a:bodyPr/>
          <a:lstStyle>
            <a:lvl1pPr marL="0" indent="0">
              <a:lnSpc>
                <a:spcPct val="110000"/>
              </a:lnSpc>
              <a:spcAft>
                <a:spcPts val="1200"/>
              </a:spcAft>
              <a:defRPr sz="2000">
                <a:latin typeface="Arial" pitchFamily="34" charset="0"/>
                <a:cs typeface="Arial" pitchFamily="34" charset="0"/>
              </a:defRPr>
            </a:lvl1pPr>
            <a:lvl2pPr>
              <a:lnSpc>
                <a:spcPct val="110000"/>
              </a:lnSpc>
              <a:spcAft>
                <a:spcPts val="1200"/>
              </a:spcAft>
              <a:defRPr sz="2000">
                <a:latin typeface="Arial" pitchFamily="34" charset="0"/>
                <a:cs typeface="Arial" pitchFamily="34" charset="0"/>
              </a:defRPr>
            </a:lvl2pPr>
            <a:lvl3pPr>
              <a:lnSpc>
                <a:spcPct val="110000"/>
              </a:lnSpc>
              <a:spcAft>
                <a:spcPts val="1200"/>
              </a:spcAft>
              <a:defRPr sz="2000">
                <a:latin typeface="Arial" pitchFamily="34" charset="0"/>
                <a:cs typeface="Arial" pitchFamily="34" charset="0"/>
              </a:defRPr>
            </a:lvl3pPr>
            <a:lvl4pPr>
              <a:lnSpc>
                <a:spcPct val="110000"/>
              </a:lnSpc>
              <a:spcAft>
                <a:spcPts val="1200"/>
              </a:spcAft>
              <a:defRPr sz="2000">
                <a:latin typeface="Arial" pitchFamily="34" charset="0"/>
                <a:cs typeface="Arial" pitchFamily="34" charset="0"/>
              </a:defRPr>
            </a:lvl4pPr>
            <a:lvl5pPr>
              <a:lnSpc>
                <a:spcPct val="110000"/>
              </a:lnSpc>
              <a:spcAft>
                <a:spcPts val="1200"/>
              </a:spcAft>
              <a:defRPr sz="20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8208073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ext Placeholder 13"/>
          <p:cNvSpPr>
            <a:spLocks noGrp="1"/>
          </p:cNvSpPr>
          <p:nvPr>
            <p:ph type="body" sz="quarter" idx="11"/>
          </p:nvPr>
        </p:nvSpPr>
        <p:spPr>
          <a:xfrm>
            <a:off x="1079500" y="1523984"/>
            <a:ext cx="7929563" cy="5000641"/>
          </a:xfrm>
          <a:prstGeom prst="rect">
            <a:avLst/>
          </a:prstGeom>
        </p:spPr>
        <p:txBody>
          <a:bodyPr/>
          <a:lstStyle>
            <a:lvl1pPr marL="0" indent="0">
              <a:lnSpc>
                <a:spcPct val="110000"/>
              </a:lnSpc>
              <a:spcAft>
                <a:spcPts val="1200"/>
              </a:spcAft>
              <a:buFont typeface="Arial" pitchFamily="34" charset="0"/>
              <a:buNone/>
              <a:defRPr sz="2000">
                <a:latin typeface="Arial" pitchFamily="34" charset="0"/>
                <a:cs typeface="Arial" pitchFamily="34" charset="0"/>
              </a:defRPr>
            </a:lvl1pPr>
            <a:lvl2pPr>
              <a:lnSpc>
                <a:spcPct val="110000"/>
              </a:lnSpc>
              <a:spcAft>
                <a:spcPts val="1200"/>
              </a:spcAft>
              <a:buFont typeface="Arial" pitchFamily="34" charset="0"/>
              <a:buNone/>
              <a:defRPr sz="2000">
                <a:latin typeface="Arial" pitchFamily="34" charset="0"/>
                <a:cs typeface="Arial" pitchFamily="34" charset="0"/>
              </a:defRPr>
            </a:lvl2pPr>
            <a:lvl3pPr>
              <a:lnSpc>
                <a:spcPct val="110000"/>
              </a:lnSpc>
              <a:spcAft>
                <a:spcPts val="1200"/>
              </a:spcAft>
              <a:buFont typeface="Arial" pitchFamily="34" charset="0"/>
              <a:buNone/>
              <a:defRPr sz="2000">
                <a:latin typeface="Arial" pitchFamily="34" charset="0"/>
                <a:cs typeface="Arial" pitchFamily="34" charset="0"/>
              </a:defRPr>
            </a:lvl3pPr>
            <a:lvl4pPr>
              <a:lnSpc>
                <a:spcPct val="110000"/>
              </a:lnSpc>
              <a:spcAft>
                <a:spcPts val="1200"/>
              </a:spcAft>
              <a:buFont typeface="Arial" pitchFamily="34" charset="0"/>
              <a:buNone/>
              <a:defRPr sz="2000">
                <a:latin typeface="Arial" pitchFamily="34" charset="0"/>
                <a:cs typeface="Arial" pitchFamily="34" charset="0"/>
              </a:defRPr>
            </a:lvl4pPr>
            <a:lvl5pPr>
              <a:lnSpc>
                <a:spcPct val="110000"/>
              </a:lnSpc>
              <a:spcAft>
                <a:spcPts val="1200"/>
              </a:spcAft>
              <a:buFont typeface="Arial" pitchFamily="34" charset="0"/>
              <a:buNone/>
              <a:defRPr sz="20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8036476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9" name="Title 1"/>
          <p:cNvSpPr>
            <a:spLocks noGrp="1"/>
          </p:cNvSpPr>
          <p:nvPr>
            <p:ph type="title"/>
          </p:nvPr>
        </p:nvSpPr>
        <p:spPr>
          <a:xfrm>
            <a:off x="1079472" y="1381116"/>
            <a:ext cx="7929618" cy="857248"/>
          </a:xfrm>
          <a:prstGeom prst="rect">
            <a:avLst/>
          </a:prstGeom>
        </p:spPr>
        <p:txBody>
          <a:bodyPr/>
          <a:lstStyle>
            <a:lvl1pPr marL="0" indent="0">
              <a:defRPr sz="3000" baseline="0">
                <a:latin typeface="Arial" pitchFamily="34" charset="0"/>
                <a:cs typeface="Arial" pitchFamily="34" charset="0"/>
              </a:defRPr>
            </a:lvl1pPr>
          </a:lstStyle>
          <a:p>
            <a:r>
              <a:rPr lang="en-US" smtClean="0"/>
              <a:t>Click to edit Master title style</a:t>
            </a:r>
            <a:endParaRPr lang="en-AU" dirty="0"/>
          </a:p>
        </p:txBody>
      </p:sp>
      <p:sp>
        <p:nvSpPr>
          <p:cNvPr id="6" name="Text Placeholder 13"/>
          <p:cNvSpPr>
            <a:spLocks noGrp="1"/>
          </p:cNvSpPr>
          <p:nvPr>
            <p:ph type="body" sz="quarter" idx="10"/>
          </p:nvPr>
        </p:nvSpPr>
        <p:spPr>
          <a:xfrm>
            <a:off x="1079500" y="2238364"/>
            <a:ext cx="7929563" cy="4214812"/>
          </a:xfrm>
          <a:prstGeom prst="rect">
            <a:avLst/>
          </a:prstGeom>
        </p:spPr>
        <p:txBody>
          <a:bodyPr/>
          <a:lstStyle>
            <a:lvl1pPr marL="342900" indent="-342900">
              <a:lnSpc>
                <a:spcPct val="110000"/>
              </a:lnSpc>
              <a:spcAft>
                <a:spcPts val="1200"/>
              </a:spcAft>
              <a:buFont typeface="Arial" pitchFamily="34" charset="0"/>
              <a:buChar char="•"/>
              <a:defRPr sz="2000">
                <a:latin typeface="Arial" pitchFamily="34" charset="0"/>
                <a:cs typeface="Arial" pitchFamily="34" charset="0"/>
              </a:defRPr>
            </a:lvl1pPr>
            <a:lvl2pPr>
              <a:lnSpc>
                <a:spcPct val="110000"/>
              </a:lnSpc>
              <a:spcAft>
                <a:spcPts val="1200"/>
              </a:spcAft>
              <a:buFont typeface="Arial" pitchFamily="34" charset="0"/>
              <a:buChar char="•"/>
              <a:defRPr sz="2000">
                <a:latin typeface="Arial" pitchFamily="34" charset="0"/>
                <a:cs typeface="Arial" pitchFamily="34" charset="0"/>
              </a:defRPr>
            </a:lvl2pPr>
            <a:lvl3pPr>
              <a:lnSpc>
                <a:spcPct val="110000"/>
              </a:lnSpc>
              <a:spcAft>
                <a:spcPts val="1200"/>
              </a:spcAft>
              <a:buFont typeface="Arial" pitchFamily="34" charset="0"/>
              <a:buChar char="•"/>
              <a:defRPr sz="2000">
                <a:latin typeface="Arial" pitchFamily="34" charset="0"/>
                <a:cs typeface="Arial" pitchFamily="34" charset="0"/>
              </a:defRPr>
            </a:lvl3pPr>
            <a:lvl4pPr>
              <a:lnSpc>
                <a:spcPct val="110000"/>
              </a:lnSpc>
              <a:spcAft>
                <a:spcPts val="1200"/>
              </a:spcAft>
              <a:buFont typeface="Arial" pitchFamily="34" charset="0"/>
              <a:buChar char="•"/>
              <a:defRPr sz="2000">
                <a:latin typeface="Arial" pitchFamily="34" charset="0"/>
                <a:cs typeface="Arial" pitchFamily="34" charset="0"/>
              </a:defRPr>
            </a:lvl4pPr>
            <a:lvl5pPr>
              <a:lnSpc>
                <a:spcPct val="110000"/>
              </a:lnSpc>
              <a:spcAft>
                <a:spcPts val="1200"/>
              </a:spcAft>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29715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6" name="Text Placeholder 13"/>
          <p:cNvSpPr>
            <a:spLocks noGrp="1"/>
          </p:cNvSpPr>
          <p:nvPr>
            <p:ph type="body" sz="quarter" idx="10"/>
          </p:nvPr>
        </p:nvSpPr>
        <p:spPr>
          <a:xfrm>
            <a:off x="1079500" y="1523984"/>
            <a:ext cx="7929563" cy="5000641"/>
          </a:xfrm>
          <a:prstGeom prst="rect">
            <a:avLst/>
          </a:prstGeom>
        </p:spPr>
        <p:txBody>
          <a:bodyPr/>
          <a:lstStyle>
            <a:lvl1pPr>
              <a:lnSpc>
                <a:spcPct val="110000"/>
              </a:lnSpc>
              <a:spcAft>
                <a:spcPts val="1200"/>
              </a:spcAft>
              <a:buFont typeface="Arial" pitchFamily="34" charset="0"/>
              <a:buChar char="•"/>
              <a:defRPr sz="2000">
                <a:latin typeface="Arial" pitchFamily="34" charset="0"/>
                <a:cs typeface="Arial" pitchFamily="34" charset="0"/>
              </a:defRPr>
            </a:lvl1pPr>
            <a:lvl2pPr>
              <a:lnSpc>
                <a:spcPct val="110000"/>
              </a:lnSpc>
              <a:spcAft>
                <a:spcPts val="1200"/>
              </a:spcAft>
              <a:buFont typeface="Arial" pitchFamily="34" charset="0"/>
              <a:buChar char="•"/>
              <a:defRPr sz="2000">
                <a:latin typeface="Arial" pitchFamily="34" charset="0"/>
                <a:cs typeface="Arial" pitchFamily="34" charset="0"/>
              </a:defRPr>
            </a:lvl2pPr>
            <a:lvl3pPr>
              <a:lnSpc>
                <a:spcPct val="110000"/>
              </a:lnSpc>
              <a:spcAft>
                <a:spcPts val="1200"/>
              </a:spcAft>
              <a:buFont typeface="Arial" pitchFamily="34" charset="0"/>
              <a:buChar char="•"/>
              <a:defRPr sz="2000">
                <a:latin typeface="Arial" pitchFamily="34" charset="0"/>
                <a:cs typeface="Arial" pitchFamily="34" charset="0"/>
              </a:defRPr>
            </a:lvl3pPr>
            <a:lvl4pPr>
              <a:lnSpc>
                <a:spcPct val="110000"/>
              </a:lnSpc>
              <a:spcAft>
                <a:spcPts val="1200"/>
              </a:spcAft>
              <a:buFont typeface="Arial" pitchFamily="34" charset="0"/>
              <a:buChar char="•"/>
              <a:defRPr sz="2000">
                <a:latin typeface="Arial" pitchFamily="34" charset="0"/>
                <a:cs typeface="Arial" pitchFamily="34" charset="0"/>
              </a:defRPr>
            </a:lvl4pPr>
            <a:lvl5pPr>
              <a:lnSpc>
                <a:spcPct val="110000"/>
              </a:lnSpc>
              <a:spcAft>
                <a:spcPts val="1200"/>
              </a:spcAft>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101962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9472" y="2238364"/>
            <a:ext cx="3716846" cy="4214842"/>
          </a:xfrm>
          <a:prstGeom prst="rect">
            <a:avLst/>
          </a:prstGeom>
        </p:spPr>
        <p:txBody>
          <a:bodyPr/>
          <a:lstStyle>
            <a:lvl1pPr>
              <a:lnSpc>
                <a:spcPct val="110000"/>
              </a:lnSpc>
              <a:defRPr sz="2400">
                <a:latin typeface="Arial" pitchFamily="34" charset="0"/>
                <a:cs typeface="Arial" pitchFamily="34" charset="0"/>
              </a:defRPr>
            </a:lvl1pPr>
            <a:lvl2pPr>
              <a:lnSpc>
                <a:spcPct val="110000"/>
              </a:lnSpc>
              <a:defRPr sz="2200"/>
            </a:lvl2pPr>
            <a:lvl3pPr>
              <a:lnSpc>
                <a:spcPct val="110000"/>
              </a:lnSpc>
              <a:defRPr sz="1800"/>
            </a:lvl3pPr>
            <a:lvl4pPr>
              <a:lnSpc>
                <a:spcPct val="110000"/>
              </a:lnSpc>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5237619" y="2238364"/>
            <a:ext cx="3771471" cy="4214842"/>
          </a:xfrm>
          <a:prstGeom prst="rect">
            <a:avLst/>
          </a:prstGeom>
        </p:spPr>
        <p:txBody>
          <a:bodyPr/>
          <a:lstStyle>
            <a:lvl1pPr>
              <a:lnSpc>
                <a:spcPct val="110000"/>
              </a:lnSpc>
              <a:defRPr sz="2400">
                <a:latin typeface="Arial" pitchFamily="34" charset="0"/>
                <a:cs typeface="Arial" pitchFamily="34" charset="0"/>
              </a:defRPr>
            </a:lvl1pPr>
            <a:lvl2pPr>
              <a:lnSpc>
                <a:spcPct val="110000"/>
              </a:lnSpc>
              <a:defRPr sz="2200"/>
            </a:lvl2pPr>
            <a:lvl3pPr>
              <a:lnSpc>
                <a:spcPct val="110000"/>
              </a:lnSpc>
              <a:defRPr sz="1800"/>
            </a:lvl3pPr>
            <a:lvl4pPr>
              <a:lnSpc>
                <a:spcPct val="110000"/>
              </a:lnSpc>
              <a:defRPr sz="12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9" name="Title 1"/>
          <p:cNvSpPr>
            <a:spLocks noGrp="1"/>
          </p:cNvSpPr>
          <p:nvPr>
            <p:ph type="title"/>
          </p:nvPr>
        </p:nvSpPr>
        <p:spPr>
          <a:xfrm>
            <a:off x="1079472" y="1381116"/>
            <a:ext cx="7929618" cy="857248"/>
          </a:xfrm>
          <a:prstGeom prst="rect">
            <a:avLst/>
          </a:prstGeom>
        </p:spPr>
        <p:txBody>
          <a:bodyPr/>
          <a:lstStyle>
            <a:lvl1pPr marL="0" indent="0">
              <a:defRPr sz="3000">
                <a:solidFill>
                  <a:srgbClr val="800080"/>
                </a:solidFill>
                <a:latin typeface="Arial" pitchFamily="34" charset="0"/>
                <a:cs typeface="Arial"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25005722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79472" y="1523984"/>
            <a:ext cx="7929618" cy="4286280"/>
          </a:xfrm>
          <a:prstGeom prst="rect">
            <a:avLst/>
          </a:prstGeom>
        </p:spPr>
        <p:txBody>
          <a:bodyPr/>
          <a:lstStyle>
            <a:lvl1pPr marL="0" indent="0">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Franklin Gothic Book" pitchFamily="34" charset="0"/>
              </a:rPr>
              <a:t>Click icon to add picture</a:t>
            </a:r>
            <a:endParaRPr lang="en-AU" noProof="0" dirty="0" smtClean="0">
              <a:sym typeface="Franklin Gothic Book" pitchFamily="34" charset="0"/>
            </a:endParaRPr>
          </a:p>
        </p:txBody>
      </p:sp>
      <p:sp>
        <p:nvSpPr>
          <p:cNvPr id="4" name="Text Placeholder 3"/>
          <p:cNvSpPr>
            <a:spLocks noGrp="1"/>
          </p:cNvSpPr>
          <p:nvPr>
            <p:ph type="body" sz="half" idx="2"/>
          </p:nvPr>
        </p:nvSpPr>
        <p:spPr>
          <a:xfrm>
            <a:off x="1079472" y="5964238"/>
            <a:ext cx="7929618" cy="703282"/>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8589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Graph">
    <p:spTree>
      <p:nvGrpSpPr>
        <p:cNvPr id="1" name=""/>
        <p:cNvGrpSpPr/>
        <p:nvPr/>
      </p:nvGrpSpPr>
      <p:grpSpPr>
        <a:xfrm>
          <a:off x="0" y="0"/>
          <a:ext cx="0" cy="0"/>
          <a:chOff x="0" y="0"/>
          <a:chExt cx="0" cy="0"/>
        </a:xfrm>
      </p:grpSpPr>
      <p:sp>
        <p:nvSpPr>
          <p:cNvPr id="4" name="Title 1"/>
          <p:cNvSpPr>
            <a:spLocks noGrp="1"/>
          </p:cNvSpPr>
          <p:nvPr>
            <p:ph type="title"/>
          </p:nvPr>
        </p:nvSpPr>
        <p:spPr>
          <a:xfrm>
            <a:off x="1079472" y="1523992"/>
            <a:ext cx="7929618" cy="714372"/>
          </a:xfrm>
          <a:prstGeom prst="rect">
            <a:avLst/>
          </a:prstGeom>
        </p:spPr>
        <p:txBody>
          <a:bodyPr/>
          <a:lstStyle>
            <a:lvl1pPr>
              <a:defRPr sz="2000" b="1">
                <a:solidFill>
                  <a:schemeClr val="tx1"/>
                </a:solidFill>
                <a:latin typeface="Arial" pitchFamily="34" charset="0"/>
                <a:cs typeface="Arial" pitchFamily="34" charset="0"/>
              </a:defRPr>
            </a:lvl1pPr>
          </a:lstStyle>
          <a:p>
            <a:r>
              <a:rPr lang="en-US" smtClean="0"/>
              <a:t>Click to edit Master title style</a:t>
            </a:r>
            <a:endParaRPr lang="en-AU" dirty="0"/>
          </a:p>
        </p:txBody>
      </p:sp>
      <p:sp>
        <p:nvSpPr>
          <p:cNvPr id="6" name="Picture Placeholder 2"/>
          <p:cNvSpPr>
            <a:spLocks noGrp="1"/>
          </p:cNvSpPr>
          <p:nvPr>
            <p:ph type="pic" idx="1"/>
          </p:nvPr>
        </p:nvSpPr>
        <p:spPr>
          <a:xfrm>
            <a:off x="1079472" y="2238364"/>
            <a:ext cx="7929618" cy="4071966"/>
          </a:xfrm>
          <a:prstGeom prst="rect">
            <a:avLst/>
          </a:prstGeo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Franklin Gothic Book" pitchFamily="34" charset="0"/>
              </a:rPr>
              <a:t>Click icon to add picture</a:t>
            </a:r>
            <a:endParaRPr lang="en-AU" noProof="0" dirty="0" smtClean="0">
              <a:sym typeface="Franklin Gothic Book" pitchFamily="34" charset="0"/>
            </a:endParaRPr>
          </a:p>
        </p:txBody>
      </p:sp>
    </p:spTree>
    <p:extLst>
      <p:ext uri="{BB962C8B-B14F-4D97-AF65-F5344CB8AC3E}">
        <p14:creationId xmlns:p14="http://schemas.microsoft.com/office/powerpoint/2010/main" val="15998536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ullets and picture">
    <p:spTree>
      <p:nvGrpSpPr>
        <p:cNvPr id="1" name=""/>
        <p:cNvGrpSpPr/>
        <p:nvPr/>
      </p:nvGrpSpPr>
      <p:grpSpPr>
        <a:xfrm>
          <a:off x="0" y="0"/>
          <a:ext cx="0" cy="0"/>
          <a:chOff x="0" y="0"/>
          <a:chExt cx="0" cy="0"/>
        </a:xfrm>
      </p:grpSpPr>
      <p:sp>
        <p:nvSpPr>
          <p:cNvPr id="3" name="Title 1"/>
          <p:cNvSpPr>
            <a:spLocks noGrp="1"/>
          </p:cNvSpPr>
          <p:nvPr>
            <p:ph type="title"/>
          </p:nvPr>
        </p:nvSpPr>
        <p:spPr>
          <a:xfrm>
            <a:off x="1079472" y="1381116"/>
            <a:ext cx="7929618" cy="857248"/>
          </a:xfrm>
          <a:prstGeom prst="rect">
            <a:avLst/>
          </a:prstGeom>
        </p:spPr>
        <p:txBody>
          <a:bodyPr/>
          <a:lstStyle>
            <a:lvl1pPr marL="0" indent="0">
              <a:defRPr sz="3000" baseline="0">
                <a:latin typeface="Arial" pitchFamily="34" charset="0"/>
                <a:cs typeface="Arial" pitchFamily="34" charset="0"/>
              </a:defRPr>
            </a:lvl1pPr>
          </a:lstStyle>
          <a:p>
            <a:r>
              <a:rPr lang="en-US" smtClean="0"/>
              <a:t>Click to edit Master title style</a:t>
            </a:r>
            <a:endParaRPr lang="en-AU" dirty="0"/>
          </a:p>
        </p:txBody>
      </p:sp>
      <p:sp>
        <p:nvSpPr>
          <p:cNvPr id="4" name="Text Placeholder 13"/>
          <p:cNvSpPr>
            <a:spLocks noGrp="1"/>
          </p:cNvSpPr>
          <p:nvPr>
            <p:ph type="body" sz="quarter" idx="10"/>
          </p:nvPr>
        </p:nvSpPr>
        <p:spPr>
          <a:xfrm>
            <a:off x="1079500" y="2238364"/>
            <a:ext cx="4429128" cy="4214812"/>
          </a:xfrm>
          <a:prstGeom prst="rect">
            <a:avLst/>
          </a:prstGeom>
        </p:spPr>
        <p:txBody>
          <a:bodyPr/>
          <a:lstStyle>
            <a:lvl1pPr marL="342900" indent="-342900">
              <a:lnSpc>
                <a:spcPct val="110000"/>
              </a:lnSpc>
              <a:spcAft>
                <a:spcPts val="1200"/>
              </a:spcAft>
              <a:buFont typeface="Arial" pitchFamily="34" charset="0"/>
              <a:buChar char="•"/>
              <a:defRPr sz="2000">
                <a:latin typeface="Arial" pitchFamily="34" charset="0"/>
                <a:cs typeface="Arial" pitchFamily="34" charset="0"/>
              </a:defRPr>
            </a:lvl1pPr>
            <a:lvl2pPr>
              <a:lnSpc>
                <a:spcPct val="110000"/>
              </a:lnSpc>
              <a:spcAft>
                <a:spcPts val="1200"/>
              </a:spcAft>
              <a:buFont typeface="Arial" pitchFamily="34" charset="0"/>
              <a:buChar char="•"/>
              <a:defRPr sz="2000">
                <a:latin typeface="Arial" pitchFamily="34" charset="0"/>
                <a:cs typeface="Arial" pitchFamily="34" charset="0"/>
              </a:defRPr>
            </a:lvl2pPr>
            <a:lvl3pPr>
              <a:lnSpc>
                <a:spcPct val="110000"/>
              </a:lnSpc>
              <a:spcAft>
                <a:spcPts val="1200"/>
              </a:spcAft>
              <a:buFont typeface="Arial" pitchFamily="34" charset="0"/>
              <a:buChar char="•"/>
              <a:defRPr sz="2000">
                <a:latin typeface="Arial" pitchFamily="34" charset="0"/>
                <a:cs typeface="Arial" pitchFamily="34" charset="0"/>
              </a:defRPr>
            </a:lvl3pPr>
            <a:lvl4pPr>
              <a:lnSpc>
                <a:spcPct val="110000"/>
              </a:lnSpc>
              <a:spcAft>
                <a:spcPts val="1200"/>
              </a:spcAft>
              <a:buFont typeface="Arial" pitchFamily="34" charset="0"/>
              <a:buChar char="•"/>
              <a:defRPr sz="2000">
                <a:latin typeface="Arial" pitchFamily="34" charset="0"/>
                <a:cs typeface="Arial" pitchFamily="34" charset="0"/>
              </a:defRPr>
            </a:lvl4pPr>
            <a:lvl5pPr>
              <a:lnSpc>
                <a:spcPct val="110000"/>
              </a:lnSpc>
              <a:spcAft>
                <a:spcPts val="1200"/>
              </a:spcAft>
              <a:buFont typeface="Arial" pitchFamily="34" charset="0"/>
              <a:buChar char="•"/>
              <a:defRPr sz="2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Picture Placeholder 2"/>
          <p:cNvSpPr>
            <a:spLocks noGrp="1"/>
          </p:cNvSpPr>
          <p:nvPr>
            <p:ph type="pic" idx="1"/>
          </p:nvPr>
        </p:nvSpPr>
        <p:spPr>
          <a:xfrm>
            <a:off x="6008694" y="2238364"/>
            <a:ext cx="3000396" cy="4214842"/>
          </a:xfrm>
          <a:prstGeom prst="rect">
            <a:avLst/>
          </a:prstGeom>
        </p:spPr>
        <p:txBody>
          <a:bodyPr/>
          <a:lstStyle>
            <a:lvl1pPr marL="0" indent="0">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Franklin Gothic Book" pitchFamily="34" charset="0"/>
              </a:rPr>
              <a:t>Click icon to add picture</a:t>
            </a:r>
            <a:endParaRPr lang="en-AU" noProof="0" dirty="0" smtClean="0">
              <a:sym typeface="Franklin Gothic Book" pitchFamily="34" charset="0"/>
            </a:endParaRPr>
          </a:p>
        </p:txBody>
      </p:sp>
    </p:spTree>
    <p:extLst>
      <p:ext uri="{BB962C8B-B14F-4D97-AF65-F5344CB8AC3E}">
        <p14:creationId xmlns:p14="http://schemas.microsoft.com/office/powerpoint/2010/main" val="7958848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descr="header.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AEC_master_logo_RGB.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10388" y="6810375"/>
            <a:ext cx="26955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marL="25400" indent="-25400" algn="l" rtl="0" eaLnBrk="1" fontAlgn="base" hangingPunct="1">
        <a:spcBef>
          <a:spcPct val="0"/>
        </a:spcBef>
        <a:spcAft>
          <a:spcPct val="0"/>
        </a:spcAft>
        <a:defRPr sz="4400">
          <a:solidFill>
            <a:srgbClr val="800080"/>
          </a:solidFill>
          <a:latin typeface="+mj-lt"/>
          <a:ea typeface="+mj-ea"/>
          <a:cs typeface="+mj-cs"/>
          <a:sym typeface="B Franklin Gothic Demi"/>
        </a:defRPr>
      </a:lvl1pPr>
      <a:lvl2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2pPr>
      <a:lvl3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3pPr>
      <a:lvl4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4pPr>
      <a:lvl5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5pPr>
      <a:lvl6pPr marL="4826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6pPr>
      <a:lvl7pPr marL="9398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7pPr>
      <a:lvl8pPr marL="13970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8pPr>
      <a:lvl9pPr marL="18542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9pPr>
    </p:titleStyle>
    <p:bodyStyle>
      <a:lvl1pPr marL="342900" indent="-342900" algn="l" rtl="0" eaLnBrk="1" fontAlgn="base" hangingPunct="1">
        <a:lnSpc>
          <a:spcPct val="140000"/>
        </a:lnSpc>
        <a:spcBef>
          <a:spcPct val="0"/>
        </a:spcBef>
        <a:spcAft>
          <a:spcPct val="0"/>
        </a:spcAft>
        <a:defRPr sz="2800">
          <a:solidFill>
            <a:schemeClr val="tx1"/>
          </a:solidFill>
          <a:latin typeface="+mn-lt"/>
          <a:ea typeface="+mn-ea"/>
          <a:cs typeface="+mn-cs"/>
          <a:sym typeface="Franklin Gothic Book" pitchFamily="34" charset="0"/>
        </a:defRPr>
      </a:lvl1pPr>
      <a:lvl2pPr marL="742950" indent="-28575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2pPr>
      <a:lvl3pPr marL="1143000" indent="-2286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3pPr>
      <a:lvl4pPr marL="1600200" indent="-2286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4pPr>
      <a:lvl5pPr marL="2057400" indent="-2286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5pPr>
      <a:lvl6pPr marL="4572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6pPr>
      <a:lvl7pPr marL="9144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7pPr>
      <a:lvl8pPr marL="13716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8pPr>
      <a:lvl9pPr marL="1828800" algn="l" rtl="0" eaLnBrk="1" fontAlgn="base" hangingPunct="1">
        <a:lnSpc>
          <a:spcPct val="140000"/>
        </a:lnSpc>
        <a:spcBef>
          <a:spcPct val="0"/>
        </a:spcBef>
        <a:spcAft>
          <a:spcPct val="0"/>
        </a:spcAft>
        <a:defRPr sz="2800">
          <a:solidFill>
            <a:schemeClr val="tx1"/>
          </a:solidFill>
          <a:latin typeface="FranklinGothic" pitchFamily="-112" charset="0"/>
          <a:ea typeface="+mn-ea"/>
          <a:cs typeface="+mn-cs"/>
          <a:sym typeface="Franklin Gothic Book"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72"/>
            <a:ext cx="10160000" cy="7633772"/>
          </a:xfrm>
          <a:prstGeom prst="rect">
            <a:avLst/>
          </a:prstGeom>
        </p:spPr>
      </p:pic>
      <p:sp>
        <p:nvSpPr>
          <p:cNvPr id="5" name="Title 1"/>
          <p:cNvSpPr>
            <a:spLocks noGrp="1"/>
          </p:cNvSpPr>
          <p:nvPr>
            <p:ph type="title"/>
          </p:nvPr>
        </p:nvSpPr>
        <p:spPr>
          <a:xfrm>
            <a:off x="1335584" y="497632"/>
            <a:ext cx="7786742" cy="1270000"/>
          </a:xfrm>
        </p:spPr>
        <p:txBody>
          <a:bodyPr/>
          <a:lstStyle/>
          <a:p>
            <a:r>
              <a:rPr lang="en-AU" sz="5400" dirty="0" smtClean="0">
                <a:latin typeface="Franklin Gothic Book" panose="020B0503020102020204" pitchFamily="34" charset="0"/>
              </a:rPr>
              <a:t>The Australian Electoral Commission</a:t>
            </a:r>
            <a:endParaRPr lang="en-AU" sz="5400" dirty="0">
              <a:latin typeface="Franklin Gothic Book" panose="020B0503020102020204" pitchFamily="34" charset="0"/>
            </a:endParaRPr>
          </a:p>
        </p:txBody>
      </p:sp>
    </p:spTree>
    <p:extLst>
      <p:ext uri="{BB962C8B-B14F-4D97-AF65-F5344CB8AC3E}">
        <p14:creationId xmlns:p14="http://schemas.microsoft.com/office/powerpoint/2010/main" val="34138650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44" t="9047" b="7512"/>
          <a:stretch/>
        </p:blipFill>
        <p:spPr>
          <a:xfrm>
            <a:off x="-1184696" y="0"/>
            <a:ext cx="12251823" cy="7620000"/>
          </a:xfrm>
          <a:prstGeom prst="rect">
            <a:avLst/>
          </a:prstGeom>
        </p:spPr>
      </p:pic>
      <p:sp>
        <p:nvSpPr>
          <p:cNvPr id="5" name="Title 1"/>
          <p:cNvSpPr txBox="1">
            <a:spLocks/>
          </p:cNvSpPr>
          <p:nvPr/>
        </p:nvSpPr>
        <p:spPr>
          <a:xfrm>
            <a:off x="-536624" y="6474296"/>
            <a:ext cx="11305256" cy="1270000"/>
          </a:xfrm>
          <a:prstGeom prst="rect">
            <a:avLst/>
          </a:prstGeom>
        </p:spPr>
        <p:txBody>
          <a:bodyPr/>
          <a:lstStyle>
            <a:lvl1pPr marL="0" indent="0" algn="ctr" rtl="0" eaLnBrk="1" fontAlgn="base" hangingPunct="1">
              <a:spcBef>
                <a:spcPct val="0"/>
              </a:spcBef>
              <a:spcAft>
                <a:spcPct val="0"/>
              </a:spcAft>
              <a:defRPr sz="3500">
                <a:solidFill>
                  <a:srgbClr val="800080"/>
                </a:solidFill>
                <a:latin typeface="+mj-lt"/>
                <a:ea typeface="+mj-ea"/>
                <a:cs typeface="+mj-cs"/>
                <a:sym typeface="B Franklin Gothic Demi"/>
              </a:defRPr>
            </a:lvl1pPr>
            <a:lvl2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2pPr>
            <a:lvl3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3pPr>
            <a:lvl4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4pPr>
            <a:lvl5pPr marL="25400" indent="-25400" algn="l" rtl="0" eaLnBrk="1" fontAlgn="base" hangingPunct="1">
              <a:spcBef>
                <a:spcPct val="0"/>
              </a:spcBef>
              <a:spcAft>
                <a:spcPct val="0"/>
              </a:spcAft>
              <a:defRPr sz="4400">
                <a:solidFill>
                  <a:srgbClr val="800080"/>
                </a:solidFill>
                <a:latin typeface="Arial" charset="0"/>
                <a:ea typeface="B Franklin Gothic Demi" pitchFamily="-112" charset="0"/>
                <a:cs typeface="B Franklin Gothic Demi" pitchFamily="-112" charset="0"/>
                <a:sym typeface="B Franklin Gothic Demi"/>
              </a:defRPr>
            </a:lvl5pPr>
            <a:lvl6pPr marL="4826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6pPr>
            <a:lvl7pPr marL="9398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7pPr>
            <a:lvl8pPr marL="13970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8pPr>
            <a:lvl9pPr marL="1854200" algn="l" rtl="0" eaLnBrk="1" fontAlgn="base" hangingPunct="1">
              <a:spcBef>
                <a:spcPct val="0"/>
              </a:spcBef>
              <a:spcAft>
                <a:spcPct val="0"/>
              </a:spcAft>
              <a:defRPr sz="4400">
                <a:solidFill>
                  <a:srgbClr val="800080"/>
                </a:solidFill>
                <a:latin typeface="H Franklin Gothic Heavy" pitchFamily="-112" charset="0"/>
                <a:ea typeface="B Franklin Gothic Demi" pitchFamily="-112" charset="0"/>
                <a:cs typeface="B Franklin Gothic Demi" pitchFamily="-112" charset="0"/>
                <a:sym typeface="B Franklin Gothic Demi" pitchFamily="-112" charset="0"/>
              </a:defRPr>
            </a:lvl9pPr>
          </a:lstStyle>
          <a:p>
            <a:r>
              <a:rPr lang="en-AU" sz="5400" kern="0" dirty="0" smtClean="0">
                <a:solidFill>
                  <a:schemeClr val="bg1"/>
                </a:solidFill>
              </a:rPr>
              <a:t>The Australian political system</a:t>
            </a:r>
            <a:endParaRPr lang="en-AU" sz="5400" kern="0" dirty="0">
              <a:solidFill>
                <a:schemeClr val="bg1"/>
              </a:solidFill>
            </a:endParaRPr>
          </a:p>
        </p:txBody>
      </p:sp>
    </p:spTree>
    <p:extLst>
      <p:ext uri="{BB962C8B-B14F-4D97-AF65-F5344CB8AC3E}">
        <p14:creationId xmlns:p14="http://schemas.microsoft.com/office/powerpoint/2010/main" val="26577773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00" y="-49589"/>
            <a:ext cx="10690911" cy="7698432"/>
          </a:xfrm>
          <a:prstGeom prst="rect">
            <a:avLst/>
          </a:prstGeom>
        </p:spPr>
      </p:pic>
      <p:sp>
        <p:nvSpPr>
          <p:cNvPr id="10" name="TextBox 9"/>
          <p:cNvSpPr txBox="1"/>
          <p:nvPr/>
        </p:nvSpPr>
        <p:spPr>
          <a:xfrm>
            <a:off x="-1976784" y="6042248"/>
            <a:ext cx="8064896" cy="1360372"/>
          </a:xfrm>
          <a:prstGeom prst="rect">
            <a:avLst/>
          </a:prstGeom>
          <a:noFill/>
        </p:spPr>
        <p:txBody>
          <a:bodyPr wrap="square" lIns="0" tIns="0" rIns="0" bIns="0" rtlCol="0">
            <a:spAutoFit/>
          </a:bodyPr>
          <a:lstStyle/>
          <a:p>
            <a:pPr algn="r">
              <a:lnSpc>
                <a:spcPct val="85000"/>
              </a:lnSpc>
              <a:spcAft>
                <a:spcPts val="1200"/>
              </a:spcAft>
            </a:pPr>
            <a:r>
              <a:rPr lang="en-AU" sz="5200" spc="-100" dirty="0" smtClean="0">
                <a:solidFill>
                  <a:srgbClr val="800080"/>
                </a:solidFill>
              </a:rPr>
              <a:t>Electoral education in Australia</a:t>
            </a:r>
            <a:endParaRPr lang="en-AU" sz="5200" spc="-100" dirty="0" smtClean="0">
              <a:solidFill>
                <a:srgbClr val="800080"/>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696" y="-26274"/>
            <a:ext cx="11552444" cy="7701629"/>
          </a:xfrm>
          <a:prstGeom prst="rect">
            <a:avLst/>
          </a:prstGeom>
        </p:spPr>
      </p:pic>
      <p:sp>
        <p:nvSpPr>
          <p:cNvPr id="7" name="Title 1"/>
          <p:cNvSpPr>
            <a:spLocks noGrp="1"/>
          </p:cNvSpPr>
          <p:nvPr>
            <p:ph type="title"/>
          </p:nvPr>
        </p:nvSpPr>
        <p:spPr bwMode="auto">
          <a:xfrm>
            <a:off x="399480" y="785664"/>
            <a:ext cx="7929563"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5400" dirty="0" smtClean="0">
                <a:solidFill>
                  <a:schemeClr val="bg1"/>
                </a:solidFill>
                <a:latin typeface="Franklin Gothic Book" panose="020B0503020102020204" pitchFamily="34" charset="0"/>
              </a:rPr>
              <a:t>National Electoral Education Centre </a:t>
            </a:r>
          </a:p>
        </p:txBody>
      </p:sp>
    </p:spTree>
    <p:extLst>
      <p:ext uri="{BB962C8B-B14F-4D97-AF65-F5344CB8AC3E}">
        <p14:creationId xmlns:p14="http://schemas.microsoft.com/office/powerpoint/2010/main" val="34547529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l="19844" t="27705" r="23416" b="8139"/>
          <a:stretch>
            <a:fillRect/>
          </a:stretch>
        </p:blipFill>
        <p:spPr bwMode="auto">
          <a:xfrm>
            <a:off x="-824656" y="-5781"/>
            <a:ext cx="11765990" cy="748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2106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664" y="2067179"/>
            <a:ext cx="7769387" cy="5360715"/>
          </a:xfrm>
          <a:prstGeom prst="rect">
            <a:avLst/>
          </a:prstGeom>
        </p:spPr>
      </p:pic>
      <p:sp>
        <p:nvSpPr>
          <p:cNvPr id="3" name="Rectangle 2"/>
          <p:cNvSpPr/>
          <p:nvPr/>
        </p:nvSpPr>
        <p:spPr>
          <a:xfrm>
            <a:off x="147452" y="477251"/>
            <a:ext cx="9865096" cy="1754326"/>
          </a:xfrm>
          <a:prstGeom prst="rect">
            <a:avLst/>
          </a:prstGeom>
        </p:spPr>
        <p:txBody>
          <a:bodyPr wrap="square">
            <a:spAutoFit/>
          </a:bodyPr>
          <a:lstStyle/>
          <a:p>
            <a:r>
              <a:rPr lang="en-AU" altLang="en-US" sz="5400" dirty="0">
                <a:solidFill>
                  <a:srgbClr val="800080"/>
                </a:solidFill>
              </a:rPr>
              <a:t>Professional learning workshops</a:t>
            </a:r>
            <a:endParaRPr lang="en-AU" sz="5400" dirty="0">
              <a:solidFill>
                <a:srgbClr val="800080"/>
              </a:solidFill>
            </a:endParaRPr>
          </a:p>
        </p:txBody>
      </p:sp>
      <p:sp>
        <p:nvSpPr>
          <p:cNvPr id="7" name="Rectangle 6"/>
          <p:cNvSpPr/>
          <p:nvPr/>
        </p:nvSpPr>
        <p:spPr bwMode="auto">
          <a:xfrm>
            <a:off x="0" y="0"/>
            <a:ext cx="10160000" cy="641648"/>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200" b="0" i="0" u="none" strike="noStrike" cap="none" normalizeH="0" baseline="0" smtClean="0">
              <a:ln>
                <a:noFill/>
              </a:ln>
              <a:solidFill>
                <a:srgbClr val="000000"/>
              </a:solidFill>
              <a:effectLst/>
              <a:latin typeface="FranklinGothic" pitchFamily="-112" charset="0"/>
              <a:ea typeface="GillSans" pitchFamily="34" charset="0"/>
              <a:cs typeface="GillSans" pitchFamily="34" charset="0"/>
              <a:sym typeface="GillSans" pitchFamily="34" charset="0"/>
            </a:endParaRPr>
          </a:p>
        </p:txBody>
      </p:sp>
    </p:spTree>
    <p:extLst>
      <p:ext uri="{BB962C8B-B14F-4D97-AF65-F5344CB8AC3E}">
        <p14:creationId xmlns:p14="http://schemas.microsoft.com/office/powerpoint/2010/main" val="2465055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40" y="0"/>
            <a:ext cx="11158982" cy="7628242"/>
          </a:xfrm>
          <a:prstGeom prst="rect">
            <a:avLst/>
          </a:prstGeom>
        </p:spPr>
      </p:pic>
      <p:sp>
        <p:nvSpPr>
          <p:cNvPr id="7" name="Title 2"/>
          <p:cNvSpPr>
            <a:spLocks noGrp="1"/>
          </p:cNvSpPr>
          <p:nvPr>
            <p:ph type="title"/>
          </p:nvPr>
        </p:nvSpPr>
        <p:spPr>
          <a:xfrm>
            <a:off x="-680640" y="281608"/>
            <a:ext cx="11375006" cy="1270000"/>
          </a:xfrm>
        </p:spPr>
        <p:txBody>
          <a:bodyPr/>
          <a:lstStyle/>
          <a:p>
            <a:r>
              <a:rPr lang="en-AU" sz="4400" dirty="0" smtClean="0">
                <a:solidFill>
                  <a:schemeClr val="bg1"/>
                </a:solidFill>
              </a:rPr>
              <a:t>National Indigenous Youth Parliament</a:t>
            </a:r>
            <a:endParaRPr lang="en-AU" sz="4400" dirty="0">
              <a:solidFill>
                <a:schemeClr val="bg1"/>
              </a:solidFill>
            </a:endParaRPr>
          </a:p>
        </p:txBody>
      </p:sp>
    </p:spTree>
    <p:extLst>
      <p:ext uri="{BB962C8B-B14F-4D97-AF65-F5344CB8AC3E}">
        <p14:creationId xmlns:p14="http://schemas.microsoft.com/office/powerpoint/2010/main" val="16581500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76" y="0"/>
            <a:ext cx="11417441" cy="7620000"/>
          </a:xfrm>
          <a:prstGeom prst="rect">
            <a:avLst/>
          </a:prstGeom>
        </p:spPr>
      </p:pic>
      <p:sp>
        <p:nvSpPr>
          <p:cNvPr id="4" name="Title 1"/>
          <p:cNvSpPr>
            <a:spLocks noGrp="1"/>
          </p:cNvSpPr>
          <p:nvPr>
            <p:ph type="title"/>
          </p:nvPr>
        </p:nvSpPr>
        <p:spPr>
          <a:xfrm>
            <a:off x="-104576" y="-12144"/>
            <a:ext cx="4032448" cy="1800200"/>
          </a:xfrm>
          <a:solidFill>
            <a:schemeClr val="bg1"/>
          </a:solidFill>
        </p:spPr>
        <p:txBody>
          <a:bodyPr/>
          <a:lstStyle/>
          <a:p>
            <a:r>
              <a:rPr lang="en-AU" sz="5400" dirty="0" smtClean="0">
                <a:latin typeface="FranklinGothic"/>
              </a:rPr>
              <a:t>Community programs</a:t>
            </a:r>
            <a:endParaRPr lang="en-AU" sz="5400" dirty="0">
              <a:latin typeface="FranklinGothic"/>
            </a:endParaRPr>
          </a:p>
        </p:txBody>
      </p:sp>
    </p:spTree>
    <p:extLst>
      <p:ext uri="{BB962C8B-B14F-4D97-AF65-F5344CB8AC3E}">
        <p14:creationId xmlns:p14="http://schemas.microsoft.com/office/powerpoint/2010/main" val="1363331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84" y="0"/>
            <a:ext cx="11414022" cy="7620000"/>
          </a:xfrm>
          <a:prstGeom prst="rect">
            <a:avLst/>
          </a:prstGeom>
        </p:spPr>
      </p:pic>
      <p:graphicFrame>
        <p:nvGraphicFramePr>
          <p:cNvPr id="3" name="Diagram 2"/>
          <p:cNvGraphicFramePr/>
          <p:nvPr>
            <p:extLst>
              <p:ext uri="{D42A27DB-BD31-4B8C-83A1-F6EECF244321}">
                <p14:modId xmlns:p14="http://schemas.microsoft.com/office/powerpoint/2010/main" val="2663099571"/>
              </p:ext>
            </p:extLst>
          </p:nvPr>
        </p:nvGraphicFramePr>
        <p:xfrm>
          <a:off x="2415704" y="1358305"/>
          <a:ext cx="10160000" cy="618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4182926012"/>
              </p:ext>
            </p:extLst>
          </p:nvPr>
        </p:nvGraphicFramePr>
        <p:xfrm>
          <a:off x="7514436" y="1708498"/>
          <a:ext cx="3026483" cy="13739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itle 1"/>
          <p:cNvSpPr>
            <a:spLocks noGrp="1"/>
          </p:cNvSpPr>
          <p:nvPr>
            <p:ph type="title"/>
          </p:nvPr>
        </p:nvSpPr>
        <p:spPr bwMode="auto">
          <a:xfrm>
            <a:off x="903536" y="425624"/>
            <a:ext cx="8856984"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AU" sz="5400" dirty="0" smtClean="0">
                <a:latin typeface="FranklinGothic"/>
              </a:rPr>
              <a:t>Civics and Citizenship school curriculum</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C PP 2">
  <a:themeElements>
    <a:clrScheme name="AEC">
      <a:dk1>
        <a:sysClr val="windowText" lastClr="000000"/>
      </a:dk1>
      <a:lt1>
        <a:sysClr val="window" lastClr="FFFFFF"/>
      </a:lt1>
      <a:dk2>
        <a:srgbClr val="B28FC2"/>
      </a:dk2>
      <a:lt2>
        <a:srgbClr val="D8D8D8"/>
      </a:lt2>
      <a:accent1>
        <a:srgbClr val="00A4E4"/>
      </a:accent1>
      <a:accent2>
        <a:srgbClr val="26328C"/>
      </a:accent2>
      <a:accent3>
        <a:srgbClr val="006F51"/>
      </a:accent3>
      <a:accent4>
        <a:srgbClr val="EF4F91"/>
      </a:accent4>
      <a:accent5>
        <a:srgbClr val="FFDE00"/>
      </a:accent5>
      <a:accent6>
        <a:srgbClr val="F89829"/>
      </a:accent6>
      <a:hlink>
        <a:srgbClr val="B28FC2"/>
      </a:hlink>
      <a:folHlink>
        <a:srgbClr val="B28F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FranklinGothic" pitchFamily="-112" charset="0"/>
            <a:ea typeface="GillSans" pitchFamily="34" charset="0"/>
            <a:cs typeface="GillSans" pitchFamily="34" charset="0"/>
            <a:sym typeface="GillSans"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FranklinGothic" pitchFamily="-112" charset="0"/>
            <a:ea typeface="GillSans" pitchFamily="34" charset="0"/>
            <a:cs typeface="GillSans" pitchFamily="34" charset="0"/>
            <a:sym typeface="GillSans" pitchFamily="34" charset="0"/>
          </a:defRPr>
        </a:defPPr>
      </a:lstStyle>
    </a:lnDef>
  </a:objectDefaults>
  <a:extraClrSchemeLst>
    <a:extraClrScheme>
      <a:clrScheme name="AEC P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template-ppoint-aec</Template>
  <TotalTime>635</TotalTime>
  <Pages>0</Pages>
  <Words>1201</Words>
  <Characters>0</Characters>
  <Application>Microsoft Office PowerPoint</Application>
  <PresentationFormat>Custom</PresentationFormat>
  <Lines>0</Lines>
  <Paragraphs>83</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 Franklin Gothic Demi</vt:lpstr>
      <vt:lpstr>Franklin Gothic Book</vt:lpstr>
      <vt:lpstr>FranklinGothic</vt:lpstr>
      <vt:lpstr>GillSans</vt:lpstr>
      <vt:lpstr>H Franklin Gothic Heavy</vt:lpstr>
      <vt:lpstr>AEC PP 2</vt:lpstr>
      <vt:lpstr>The Australian Electoral Commission</vt:lpstr>
      <vt:lpstr>PowerPoint Presentation</vt:lpstr>
      <vt:lpstr>PowerPoint Presentation</vt:lpstr>
      <vt:lpstr>National Electoral Education Centre </vt:lpstr>
      <vt:lpstr>PowerPoint Presentation</vt:lpstr>
      <vt:lpstr>PowerPoint Presentation</vt:lpstr>
      <vt:lpstr>National Indigenous Youth Parliament</vt:lpstr>
      <vt:lpstr>Community programs</vt:lpstr>
      <vt:lpstr>Civics and Citizenship school curriculum</vt:lpstr>
    </vt:vector>
  </TitlesOfParts>
  <Company>Australian Electoral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Beasley</dc:creator>
  <cp:lastModifiedBy>Carla Ward</cp:lastModifiedBy>
  <cp:revision>39</cp:revision>
  <dcterms:created xsi:type="dcterms:W3CDTF">2016-10-10T01:13:18Z</dcterms:created>
  <dcterms:modified xsi:type="dcterms:W3CDTF">2016-10-14T00:03:49Z</dcterms:modified>
</cp:coreProperties>
</file>